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2" r:id="rId5"/>
    <p:sldId id="264" r:id="rId6"/>
    <p:sldId id="265" r:id="rId7"/>
    <p:sldId id="266" r:id="rId8"/>
    <p:sldId id="267" r:id="rId9"/>
    <p:sldId id="268" r:id="rId10"/>
    <p:sldId id="269" r:id="rId11"/>
    <p:sldId id="259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2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E6906-EFA7-4C37-92F1-8AC00323A10E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1EE13-B5A5-47E0-AF58-981158A098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8265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E6906-EFA7-4C37-92F1-8AC00323A10E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1EE13-B5A5-47E0-AF58-981158A098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0071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E6906-EFA7-4C37-92F1-8AC00323A10E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1EE13-B5A5-47E0-AF58-981158A098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049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E6906-EFA7-4C37-92F1-8AC00323A10E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1EE13-B5A5-47E0-AF58-981158A098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33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E6906-EFA7-4C37-92F1-8AC00323A10E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1EE13-B5A5-47E0-AF58-981158A098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173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E6906-EFA7-4C37-92F1-8AC00323A10E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1EE13-B5A5-47E0-AF58-981158A098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64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E6906-EFA7-4C37-92F1-8AC00323A10E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1EE13-B5A5-47E0-AF58-981158A098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944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E6906-EFA7-4C37-92F1-8AC00323A10E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1EE13-B5A5-47E0-AF58-981158A098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8567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E6906-EFA7-4C37-92F1-8AC00323A10E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1EE13-B5A5-47E0-AF58-981158A098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359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E6906-EFA7-4C37-92F1-8AC00323A10E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1EE13-B5A5-47E0-AF58-981158A098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600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E6906-EFA7-4C37-92F1-8AC00323A10E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1EE13-B5A5-47E0-AF58-981158A098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994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E6906-EFA7-4C37-92F1-8AC00323A10E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1EE13-B5A5-47E0-AF58-981158A098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057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pletnik.ru/buzz/monarchy/41283-den-rozhdeniya-elizavety-ii-20-luchshikh-snimkov-korolevy.html" TargetMode="External"/><Relationship Id="rId2" Type="http://schemas.openxmlformats.org/officeDocument/2006/relationships/hyperlink" Target="https://biographe.ru/znamenitosti/elizaveta-2https:/www.spletnik.ru/buzz/monarchy/41283-den-rozhdeniya-elizavety-ii-20-luchshikh-snimkov-korolevy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Достопримечательность Великобритании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r"/>
            <a:r>
              <a:rPr lang="ru-RU" dirty="0" smtClean="0"/>
              <a:t>Презентацию </a:t>
            </a:r>
          </a:p>
          <a:p>
            <a:pPr algn="r"/>
            <a:r>
              <a:rPr lang="ru-RU" dirty="0" smtClean="0"/>
              <a:t>подготовила </a:t>
            </a:r>
          </a:p>
          <a:p>
            <a:pPr algn="r"/>
            <a:r>
              <a:rPr lang="ru-RU" dirty="0" smtClean="0"/>
              <a:t>Студентка </a:t>
            </a:r>
            <a:r>
              <a:rPr lang="en-US" dirty="0" smtClean="0"/>
              <a:t>IV </a:t>
            </a:r>
            <a:r>
              <a:rPr lang="ru-RU" dirty="0" smtClean="0"/>
              <a:t>курса</a:t>
            </a:r>
          </a:p>
          <a:p>
            <a:pPr algn="r"/>
            <a:r>
              <a:rPr lang="ru-RU" dirty="0" smtClean="0"/>
              <a:t> </a:t>
            </a:r>
            <a:r>
              <a:rPr lang="ru-RU" dirty="0" err="1" smtClean="0"/>
              <a:t>Хапрова</a:t>
            </a:r>
            <a:r>
              <a:rPr lang="ru-RU" dirty="0" smtClean="0"/>
              <a:t> А.Е.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5957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Королева на отдыхе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6989" y="1825625"/>
            <a:ext cx="2858021" cy="4351338"/>
          </a:xfrm>
        </p:spPr>
      </p:pic>
    </p:spTree>
    <p:extLst>
      <p:ext uri="{BB962C8B-B14F-4D97-AF65-F5344CB8AC3E}">
        <p14:creationId xmlns:p14="http://schemas.microsoft.com/office/powerpoint/2010/main" val="22726127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Интернет ресурсы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hlinkClick r:id="rId2"/>
              </a:rPr>
              <a:t>https://biographe.ru/znamenitosti/elizaveta-2https://www.spletnik.ru/buzz/monarchy/41283-den-rozhdeniya-elizavety-ii-20-luchshikh-snimkov-korolevy.html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>
                <a:hlinkClick r:id="rId3"/>
              </a:rPr>
              <a:t>https://www.spletnik.ru/buzz/monarchy/41283-den-rozhdeniya-elizavety-ii-20-luchshikh-snimkov-korolevy.htm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9860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Будущая королева Англии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Будущей королеве Елизавете - три года. На вокзале с бабушкой (1929 год)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44184"/>
            <a:ext cx="5181600" cy="3914220"/>
          </a:xfrm>
        </p:spPr>
      </p:pic>
    </p:spTree>
    <p:extLst>
      <p:ext uri="{BB962C8B-B14F-4D97-AF65-F5344CB8AC3E}">
        <p14:creationId xmlns:p14="http://schemas.microsoft.com/office/powerpoint/2010/main" val="2019378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Елизавета школьница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443" y="1898361"/>
            <a:ext cx="3193642" cy="4351338"/>
          </a:xfrm>
        </p:spPr>
      </p:pic>
      <p:sp>
        <p:nvSpPr>
          <p:cNvPr id="7" name="Прямоугольник 6"/>
          <p:cNvSpPr/>
          <p:nvPr/>
        </p:nvSpPr>
        <p:spPr>
          <a:xfrm>
            <a:off x="838200" y="2690336"/>
            <a:ext cx="8305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Серьезная молодая леди спешит на турнир (1932 год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578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Елизавета с любимцами семьи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4393" y="1825625"/>
            <a:ext cx="3223213" cy="4351338"/>
          </a:xfrm>
        </p:spPr>
      </p:pic>
    </p:spTree>
    <p:extLst>
      <p:ext uri="{BB962C8B-B14F-4D97-AF65-F5344CB8AC3E}">
        <p14:creationId xmlns:p14="http://schemas.microsoft.com/office/powerpoint/2010/main" val="29182469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Елизавета из девочки превратилась в красивую девушку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0882" y="1825625"/>
            <a:ext cx="3290236" cy="4351338"/>
          </a:xfrm>
        </p:spPr>
      </p:pic>
    </p:spTree>
    <p:extLst>
      <p:ext uri="{BB962C8B-B14F-4D97-AF65-F5344CB8AC3E}">
        <p14:creationId xmlns:p14="http://schemas.microsoft.com/office/powerpoint/2010/main" val="6009814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Участие в конном параде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951" y="1825625"/>
            <a:ext cx="3108098" cy="4351338"/>
          </a:xfrm>
        </p:spPr>
      </p:pic>
    </p:spTree>
    <p:extLst>
      <p:ext uri="{BB962C8B-B14F-4D97-AF65-F5344CB8AC3E}">
        <p14:creationId xmlns:p14="http://schemas.microsoft.com/office/powerpoint/2010/main" val="4439687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Свадьба королевы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3365" y="1825625"/>
            <a:ext cx="2925269" cy="4351338"/>
          </a:xfrm>
        </p:spPr>
      </p:pic>
    </p:spTree>
    <p:extLst>
      <p:ext uri="{BB962C8B-B14F-4D97-AF65-F5344CB8AC3E}">
        <p14:creationId xmlns:p14="http://schemas.microsoft.com/office/powerpoint/2010/main" val="3143061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Счастливое семейство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874" y="1825625"/>
            <a:ext cx="5760251" cy="4351338"/>
          </a:xfrm>
        </p:spPr>
      </p:pic>
    </p:spTree>
    <p:extLst>
      <p:ext uri="{BB962C8B-B14F-4D97-AF65-F5344CB8AC3E}">
        <p14:creationId xmlns:p14="http://schemas.microsoft.com/office/powerpoint/2010/main" val="27769484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Коронация Елизаветы 2 июня 1953 года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4748" y="1825625"/>
            <a:ext cx="5482503" cy="4351338"/>
          </a:xfrm>
        </p:spPr>
      </p:pic>
    </p:spTree>
    <p:extLst>
      <p:ext uri="{BB962C8B-B14F-4D97-AF65-F5344CB8AC3E}">
        <p14:creationId xmlns:p14="http://schemas.microsoft.com/office/powerpoint/2010/main" val="22762454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81</Words>
  <Application>Microsoft Office PowerPoint</Application>
  <PresentationFormat>Широкоэкранный</PresentationFormat>
  <Paragraphs>21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Достопримечательность Великобритании</vt:lpstr>
      <vt:lpstr>Будущая королева Англии</vt:lpstr>
      <vt:lpstr>Елизавета школьница</vt:lpstr>
      <vt:lpstr>Елизавета с любимцами семьи</vt:lpstr>
      <vt:lpstr>Елизавета из девочки превратилась в красивую девушку</vt:lpstr>
      <vt:lpstr> Участие в конном параде</vt:lpstr>
      <vt:lpstr> Свадьба королевы</vt:lpstr>
      <vt:lpstr>Счастливое семейство</vt:lpstr>
      <vt:lpstr>Коронация Елизаветы 2 июня 1953 года</vt:lpstr>
      <vt:lpstr> Королева на отдыхе</vt:lpstr>
      <vt:lpstr>Интернет ресурсы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Достопримечательность Великобритании</dc:title>
  <dc:creator>пк</dc:creator>
  <cp:lastModifiedBy>пк</cp:lastModifiedBy>
  <cp:revision>2</cp:revision>
  <dcterms:created xsi:type="dcterms:W3CDTF">2022-02-03T11:38:34Z</dcterms:created>
  <dcterms:modified xsi:type="dcterms:W3CDTF">2022-02-03T11:46:55Z</dcterms:modified>
</cp:coreProperties>
</file>