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5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28191B-380B-4EF9-A8DF-09D4E20843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FE0ABAB-5929-4DDB-B9F0-D139404C9C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15C8984-503D-4606-8B32-8F22548991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05616-2F26-442E-B8BF-588AF86D4FE8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ADF011C-933D-4B28-914F-4AB673027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51C4A29-9370-45B1-AE29-1918319A8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A738C-08B7-42AC-9A11-ADF1AAE1FE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63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A81171-246C-4610-B62B-87CCB16C3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30AE1A9-53A3-4BCC-971E-55DF200EBE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CF24F3B-D7CE-4273-A7E2-09E1FB1E81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05616-2F26-442E-B8BF-588AF86D4FE8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CD73F7C-A8B0-4347-A789-DDF1C49E4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3127D7E-E4BC-46E4-9BC7-E154905D8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A738C-08B7-42AC-9A11-ADF1AAE1FE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0341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709C7DB-F459-4FCC-BDB8-5E2F45022C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0BA70B1-0443-493F-8E04-96AF9EF011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CB5EF8C-44AF-4611-A2DC-A48A339F6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05616-2F26-442E-B8BF-588AF86D4FE8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5A416AE-2982-45ED-B8BD-5C33D76F0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82AF267-50A3-4C49-BB99-646624150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A738C-08B7-42AC-9A11-ADF1AAE1FE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147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89F7FA-4A7F-4B40-875D-90C74E2C27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6A7AEBC-FB7D-4F05-8746-7A7DB6F1BE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2AC245E-DCED-400C-ADC4-1D80B0C5F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05616-2F26-442E-B8BF-588AF86D4FE8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359926C-8D96-4C27-B39B-F9140B5D0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C9B7669-B929-495F-A15C-55754DD71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A738C-08B7-42AC-9A11-ADF1AAE1FE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668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59E5E9-5D9E-48E6-ACC5-9A6741232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B5E9644-8643-4183-8B5E-9750757F5E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325F014-B2CF-4D24-921E-23295B0A4A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05616-2F26-442E-B8BF-588AF86D4FE8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7D2A371-D08F-4A3B-BB26-8E6273312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C06DF5C-87CD-4045-A350-264857379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A738C-08B7-42AC-9A11-ADF1AAE1FE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75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11876A-B1D5-4508-A637-A6C6B13BE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9F701A4-71E2-4C6B-97C1-86114DCB6F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EFAD3AE-84F3-4312-9DD2-0F07997108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7952C47-961D-4B36-A04B-FC373D015D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05616-2F26-442E-B8BF-588AF86D4FE8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D8367D3-4CFB-402C-B1EF-791646E43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0CE1DFF-0F9C-4393-B148-5B764045D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A738C-08B7-42AC-9A11-ADF1AAE1FE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66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2A7D34-C3B7-4236-B8C6-E7D2C084A4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D595183-C916-4875-9325-08321E25B9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41E255F-7BA7-415A-B4DE-D401A589E1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D8E2D1F-B7CE-4A9F-A0D1-CED7100968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EA0069F-642B-4C0A-A7EF-A5D9A5D181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2903445-63B9-4A0F-8930-9BB0F4B4C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05616-2F26-442E-B8BF-588AF86D4FE8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CDA09C0-7328-4A49-87A5-3FF3110DE7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7B4756E-C5BF-403B-AAD2-A6B818FCB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A738C-08B7-42AC-9A11-ADF1AAE1FE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851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796D14-0C57-41FE-A53A-E9CC00B91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8FB5A19-9551-45C9-9A0D-14D1FCABF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05616-2F26-442E-B8BF-588AF86D4FE8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721B001-3389-4669-B003-A29286B23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DEE7485-4D35-4A19-B2C9-CAE48CA0A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A738C-08B7-42AC-9A11-ADF1AAE1FE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321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7FF8D15-3295-4126-9D68-F831EEA7A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05616-2F26-442E-B8BF-588AF86D4FE8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5BBFDF6-17AB-4138-8463-E162B8087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61D11EE-BEE9-4CED-A25A-302C1FAA5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A738C-08B7-42AC-9A11-ADF1AAE1FE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305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9E4734-07C2-4BB0-B2BC-770637E5CD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D2BF97A-1F84-42A5-A5AC-5B280DEE3D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85BC877-B355-4CE1-8E37-0B3D5F5AA8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110E263-71E2-4B0E-9D6E-48D489429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05616-2F26-442E-B8BF-588AF86D4FE8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B2FC97D-D96E-4C7D-B583-FAA4649A5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9278E3E-C5BD-4695-A9B7-55D3C36A7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A738C-08B7-42AC-9A11-ADF1AAE1FE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1721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1F74F2-6DB9-43A2-8AE4-4FF13033E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04C2C25-42F3-434E-8757-5AA07BCE44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D43865B-A3A0-459E-BA20-FF0A118B44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9C1F46B-CE17-4B74-8050-77EB6E9A3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05616-2F26-442E-B8BF-588AF86D4FE8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01F510B-0BE2-425E-8116-113281C9CF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A86B0C7-D752-4F4C-A46C-2D8644EE8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A738C-08B7-42AC-9A11-ADF1AAE1FE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4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5826F8-8218-4FA0-B5AB-628DFF747B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9276F86-C8A5-4888-A9D4-B0CEBE384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7389D34-FE81-4CE7-A01D-331D538E57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305616-2F26-442E-B8BF-588AF86D4FE8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80DFBFF-7B2A-49E0-BDA9-EB1166BFB1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2D9D533-D1B9-4669-85AE-97322426FE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FA738C-08B7-42AC-9A11-ADF1AAE1FE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962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0946C9E-73EE-4A4F-A465-B91FB226D2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3F39D530-2B1D-48B5-AB0B-3E2A9F3D19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1999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DBA198-709A-425D-88CF-F50FF0ACA2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04568" y="609600"/>
            <a:ext cx="9763432" cy="3018503"/>
          </a:xfrm>
          <a:effectLst>
            <a:glow rad="4826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rmAutofit/>
          </a:bodyPr>
          <a:lstStyle/>
          <a:p>
            <a:r>
              <a:rPr lang="ru-RU" sz="66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Единицы измерения длины на Руси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F8584FC-9A2A-4872-9D51-F8E6923FEB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289754"/>
            <a:ext cx="9144000" cy="1258529"/>
          </a:xfrm>
        </p:spPr>
        <p:txBody>
          <a:bodyPr>
            <a:normAutofit/>
          </a:bodyPr>
          <a:lstStyle/>
          <a:p>
            <a:pPr marL="0" lvl="0" indent="0" algn="ctr">
              <a:lnSpc>
                <a:spcPct val="80000"/>
              </a:lnSpc>
              <a:buNone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г. Красногорск</a:t>
            </a:r>
          </a:p>
          <a:p>
            <a:pPr marL="0" lvl="0" indent="0" algn="ctr">
              <a:lnSpc>
                <a:spcPct val="80000"/>
              </a:lnSpc>
              <a:buNone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МБОУ средняя общеобразовательная школа № 12</a:t>
            </a:r>
          </a:p>
          <a:p>
            <a:pPr marL="0" lvl="0" indent="0" algn="ctr">
              <a:lnSpc>
                <a:spcPct val="80000"/>
              </a:lnSpc>
              <a:buNone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Ученица 3 «Г» класса Беликова Варвара</a:t>
            </a:r>
          </a:p>
          <a:p>
            <a:pPr marL="0" lvl="0" indent="0" algn="ctr">
              <a:lnSpc>
                <a:spcPct val="80000"/>
              </a:lnSpc>
              <a:buNone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Научный руководитель 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Коротуненко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Татьяна Алексеевна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5371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7B4602E-A07F-4525-85E1-A9F7214831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D42C4C-3B1A-4223-B11A-5A4B53D7B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Мои выводы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AFA7DC3-620F-417F-B189-BE5649F46E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2856" y="1825625"/>
            <a:ext cx="2841173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 ходе работы я узнала, как люди измеряли длину на Руси. Мне удалось не только познакомиться с единицами измерения, которые использовались на Руси, но и попробовать применить их на практике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20938CC-2261-474C-841D-1F33A65CF1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6158" y="1825625"/>
            <a:ext cx="4435927" cy="3997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247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9F40527-9AA2-4028-8FBF-BE7DCA42CA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D04D97-F9F4-49F3-8C72-D223EFC541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Как это начиналось</a:t>
            </a:r>
            <a:endParaRPr lang="ru-RU" sz="6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6394445-DBD0-4FA1-8F40-314DE60985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8686" y="1825625"/>
            <a:ext cx="4234543" cy="4351338"/>
          </a:xfrm>
        </p:spPr>
        <p:txBody>
          <a:bodyPr/>
          <a:lstStyle/>
          <a:p>
            <a:pPr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Одна из моих любимых сказок – «Конёк-Горбунок» Петра Ершова. Перечитывая её, я обратила внимание на незнакомые слова значения которых меня заинтересовали. </a:t>
            </a:r>
          </a:p>
          <a:p>
            <a:pPr indent="0" algn="ctr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…Да игрушечку-конька</a:t>
            </a:r>
          </a:p>
          <a:p>
            <a:pPr indent="0" algn="ctr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Ростом только в три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вершка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pPr indent="0" algn="ctr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спине с двумя горбами</a:t>
            </a:r>
          </a:p>
          <a:p>
            <a:pPr indent="0" algn="ctr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 с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аршинными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ушами…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A2D6753-B0C8-4F74-9147-E62712DC24C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39"/>
          <a:stretch/>
        </p:blipFill>
        <p:spPr>
          <a:xfrm>
            <a:off x="6215742" y="1690688"/>
            <a:ext cx="3399399" cy="4334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212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4CD03B6-6F5E-483E-9FDC-1B53E3C6EE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20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CF59B0-6128-43A5-A8EA-D2565078B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Вершок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E627C9C-42E3-4587-B783-484B9959E0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37658" y="1349830"/>
            <a:ext cx="3494314" cy="4827133"/>
          </a:xfrm>
        </p:spPr>
        <p:txBody>
          <a:bodyPr/>
          <a:lstStyle/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endParaRPr lang="ru-RU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Рост Конька-Горбунка три вершка. Так сколько же это?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 Руси это была мера длины, которая равна половине указательного пальца или ширине указательного и среднего пальца. Вершками мерили мелких домашних животных и даже людей. Я узнала, что вершок равен примерно 4,5 см! </a:t>
            </a:r>
            <a:endParaRPr lang="ru-RU" sz="2000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ECF5BD0-E03C-4362-A6D9-5513A341D03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23" t="31630" r="18612"/>
          <a:stretch/>
        </p:blipFill>
        <p:spPr>
          <a:xfrm>
            <a:off x="7772400" y="1690688"/>
            <a:ext cx="2590800" cy="472598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6415251-1113-48C3-A3A3-53A04306279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1" t="3477" r="35020"/>
          <a:stretch/>
        </p:blipFill>
        <p:spPr>
          <a:xfrm>
            <a:off x="5279571" y="2622095"/>
            <a:ext cx="2492829" cy="288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47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CD2B677-3C7C-40DE-ACEE-B960915DDF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4171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6B8BF2-BEEA-4B21-A26C-F2D75BE98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365125"/>
            <a:ext cx="10439400" cy="1325563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Аршин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EDF1FCF-072E-4DB6-B9C4-FC38399832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0570" y="1589314"/>
            <a:ext cx="3145973" cy="4587649"/>
          </a:xfrm>
        </p:spPr>
        <p:txBody>
          <a:bodyPr/>
          <a:lstStyle/>
          <a:p>
            <a:pPr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какие же тогда уши были у Конька? В сказке сказано, что размером с аршин. В энциклопедии я прочитала, что это длина вытянутой руки от плеча до пальцев или 16 вершков.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F352AC5-7E49-4193-8145-76A745FF36B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73" t="37004" r="7846" b="3818"/>
          <a:stretch/>
        </p:blipFill>
        <p:spPr>
          <a:xfrm>
            <a:off x="5214257" y="1872343"/>
            <a:ext cx="4767943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9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248ED81-0E2C-4F22-98C7-2155714F46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B4122D-592A-472B-A4C3-C4AFDA540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7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Локоть</a:t>
            </a: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EC175C8-5B48-4182-B460-E4C7A5A799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61456" y="1825625"/>
            <a:ext cx="2775858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Аршин пришел на смену локтю. В давние времена на Руси при торговле холстом, сукном или полотном локоть был основной меркой. На него наматывали ткань – при этом часто покупателей обманывали. </a:t>
            </a:r>
            <a:endParaRPr lang="ru-RU" sz="2000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04C449B-30AC-4103-A8F2-E66F80A2860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62" t="44879" r="57324" b="16706"/>
          <a:stretch/>
        </p:blipFill>
        <p:spPr>
          <a:xfrm>
            <a:off x="4599211" y="1947069"/>
            <a:ext cx="2775858" cy="450124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3182840-A079-466C-B26E-A502C973FCD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40"/>
          <a:stretch/>
        </p:blipFill>
        <p:spPr>
          <a:xfrm>
            <a:off x="7293426" y="2218419"/>
            <a:ext cx="3037118" cy="3958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54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4CD03B6-6F5E-483E-9FDC-1B53E3C6EE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51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Верста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07778" y="1825625"/>
            <a:ext cx="3163615" cy="4351338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Горбунок летит, как ветер,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 почин на первый вечер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Верст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сто тысяч отмахал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нигде не отдыхал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 тысяч верст или мало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верстой назывались высокие столбы, которые устанавливали вдоль дорог.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ее стали называть путевой мерой.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7915" y="1764396"/>
            <a:ext cx="2383072" cy="30376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9" t="9501" r="70832" b="47280"/>
          <a:stretch/>
        </p:blipFill>
        <p:spPr>
          <a:xfrm>
            <a:off x="5081515" y="1764396"/>
            <a:ext cx="2207173" cy="29639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63" t="62835" r="59438" b="7127"/>
          <a:stretch/>
        </p:blipFill>
        <p:spPr>
          <a:xfrm>
            <a:off x="6558498" y="4882985"/>
            <a:ext cx="2017943" cy="1293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689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85C7CE2-649E-46A3-BBB1-659F597AD2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35429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B8B8FE-1C21-4144-9951-2382673F3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19742"/>
            <a:ext cx="10515600" cy="1419906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Шаг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C4EB7B2-DB7F-438F-A9F8-B053C420FA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2600" y="1545771"/>
            <a:ext cx="3298371" cy="4631192"/>
          </a:xfrm>
        </p:spPr>
        <p:txBody>
          <a:bodyPr>
            <a:normAutofit lnSpcReduction="10000"/>
          </a:bodyPr>
          <a:lstStyle/>
          <a:p>
            <a:pPr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Сегодня шаг для нас — это движение ногой вперед или назад. Но, что значил шаг на Руси?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Шагами измеряли длину между городами на Руси, представляете? Средняя длина человеческого шага была 71 сантиметр. А позже, во время дуэлей шаг был самым распространённым измерением.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71F251E-27B7-4D70-80D7-BB4FAF4DD42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10" t="41868" r="7262" b="11587"/>
          <a:stretch/>
        </p:blipFill>
        <p:spPr>
          <a:xfrm>
            <a:off x="7750633" y="1248796"/>
            <a:ext cx="2656114" cy="261257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0BBE950-274C-4AC4-B063-7AA854C527C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05" r="62659" b="6483"/>
          <a:stretch/>
        </p:blipFill>
        <p:spPr>
          <a:xfrm>
            <a:off x="5339444" y="2612571"/>
            <a:ext cx="2122715" cy="2939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226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A0E62CA-E5F6-4C5D-951B-08878FC770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0"/>
            <a:ext cx="122682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3CE779-5692-4230-AF17-0EFCA8F34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Сажень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0A098FB-0F15-4999-B8F4-0A420956BA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72343" y="2055813"/>
            <a:ext cx="3608615" cy="4153807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Еще одна интересная единица измерения на Руси называлась сажень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. Про нее я впервые услышала в стихотворении «Дедушка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Мазай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и зайцы» Николая Некрасова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en-US" sz="20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…С каждой минутой вода подбиралась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К бедным зверькам; уж под ними осталось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Меньше аршина земли в ширину,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Меньше сажени в длину… </a:t>
            </a:r>
            <a:endParaRPr lang="en-US" sz="2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BDB3045-396C-4C40-BA22-73AF928AF83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38" t="51428" r="21548" b="4127"/>
          <a:stretch/>
        </p:blipFill>
        <p:spPr>
          <a:xfrm>
            <a:off x="5791200" y="1393370"/>
            <a:ext cx="4044043" cy="297679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0644796-96E3-4DDD-962E-69507B30170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0" t="9367" b="24868"/>
          <a:stretch/>
        </p:blipFill>
        <p:spPr>
          <a:xfrm>
            <a:off x="7973222" y="4370161"/>
            <a:ext cx="2388477" cy="170481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2" t="36475" r="5204" b="34254"/>
          <a:stretch/>
        </p:blipFill>
        <p:spPr>
          <a:xfrm>
            <a:off x="5339254" y="4370162"/>
            <a:ext cx="2490953" cy="1704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309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0A08836-48C2-4BE5-AD1D-DE1DA523B0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8E3635-6B42-47FA-A080-766949B3E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Моя исследовательская работа</a:t>
            </a:r>
            <a:endParaRPr lang="ru-RU" sz="6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E11351B-7F26-4125-9A17-7ECE6E3AC0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65514" y="1825625"/>
            <a:ext cx="4528457" cy="3976461"/>
          </a:xfrm>
        </p:spPr>
        <p:txBody>
          <a:bodyPr>
            <a:noAutofit/>
          </a:bodyPr>
          <a:lstStyle/>
          <a:p>
            <a:pPr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узнала столько нового и интересного о единицах измерения на Руси, что решила измерить в них, то, что меня окружает.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меня есть младшая сестра. Ей два года, и она совсем еще маленького роста. Пожалуй, для измерения ее роста я воспользуюсь вершком. </a:t>
            </a:r>
          </a:p>
          <a:p>
            <a:pPr marL="0" indent="0" algn="ctr">
              <a:buNone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было долго и сложно, но мне удалось узнать, что рост моей сестренки 21 вершок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498CD22-8E77-4214-A859-5685F30961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2828" y="2188029"/>
            <a:ext cx="3853543" cy="3614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566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460</Words>
  <Application>Microsoft Office PowerPoint</Application>
  <PresentationFormat>Широкоэкранный</PresentationFormat>
  <Paragraphs>43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Единицы измерения длины на Руси</vt:lpstr>
      <vt:lpstr>Как это начиналось</vt:lpstr>
      <vt:lpstr>Вершок</vt:lpstr>
      <vt:lpstr>Аршин</vt:lpstr>
      <vt:lpstr>Локоть </vt:lpstr>
      <vt:lpstr>Верста</vt:lpstr>
      <vt:lpstr>Шаг</vt:lpstr>
      <vt:lpstr>Сажень</vt:lpstr>
      <vt:lpstr>Моя исследовательская работа</vt:lpstr>
      <vt:lpstr>Мои выводы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Единицы измерения длины на Руси</dc:title>
  <dc:creator>Asus</dc:creator>
  <cp:lastModifiedBy>Беликова Юлия Алексеевна</cp:lastModifiedBy>
  <cp:revision>5</cp:revision>
  <dcterms:created xsi:type="dcterms:W3CDTF">2022-03-28T22:59:30Z</dcterms:created>
  <dcterms:modified xsi:type="dcterms:W3CDTF">2022-03-29T07:14:38Z</dcterms:modified>
</cp:coreProperties>
</file>