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257" r:id="rId2"/>
    <p:sldId id="299" r:id="rId3"/>
    <p:sldId id="300" r:id="rId4"/>
    <p:sldId id="296" r:id="rId5"/>
    <p:sldId id="301" r:id="rId6"/>
    <p:sldId id="263" r:id="rId7"/>
    <p:sldId id="297" r:id="rId8"/>
    <p:sldId id="278" r:id="rId9"/>
    <p:sldId id="281" r:id="rId10"/>
    <p:sldId id="284" r:id="rId11"/>
    <p:sldId id="288" r:id="rId12"/>
    <p:sldId id="289" r:id="rId13"/>
    <p:sldId id="286" r:id="rId14"/>
    <p:sldId id="287" r:id="rId15"/>
    <p:sldId id="295" r:id="rId16"/>
    <p:sldId id="293" r:id="rId17"/>
    <p:sldId id="294" r:id="rId18"/>
    <p:sldId id="298" r:id="rId19"/>
    <p:sldId id="30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E971C5-758D-459B-8BE3-4E0D8EC81F7A}" type="doc">
      <dgm:prSet loTypeId="urn:microsoft.com/office/officeart/2005/8/layout/list1" loCatId="list" qsTypeId="urn:microsoft.com/office/officeart/2005/8/quickstyle/3d3" qsCatId="3D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A34E64D3-FCB4-4C2B-ADD5-D47825FA4024}">
      <dgm:prSet phldrT="[Текст]" custT="1"/>
      <dgm:spPr/>
      <dgm:t>
        <a:bodyPr/>
        <a:lstStyle/>
        <a:p>
          <a:r>
            <a:rPr lang="ru-RU" sz="1300" b="1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ОДНОСЛОЖНАЯ РЕЧЬ</a:t>
          </a:r>
          <a:endParaRPr lang="ru-RU" sz="1600" b="1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45E4AD-CD38-41EF-8676-55394E6C6638}" type="parTrans" cxnId="{8FD0F82F-06FC-429E-AF7B-37B8687A7295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5A0DF5-25F3-460D-A8A5-4AEE7C0C483F}" type="sibTrans" cxnId="{8FD0F82F-06FC-429E-AF7B-37B8687A7295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0C6193F-EC09-4650-99A4-64218742AFB1}">
      <dgm:prSet phldrT="[Текст]"/>
      <dgm:spPr/>
      <dgm:t>
        <a:bodyPr/>
        <a:lstStyle/>
        <a:p>
          <a:r>
            <a:rPr lang="ru-RU" b="1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БЕДНОСТЬ РЕЧИ .</a:t>
          </a:r>
          <a:endParaRPr lang="ru-RU" b="1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564ADD-C8AB-4EF2-98B8-3B61C98D9646}" type="parTrans" cxnId="{A4EF2C26-EBA1-4F33-8F3F-256C3C67415B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1BC5BD0-EAC4-4A35-8014-6FA30F91B221}" type="sibTrans" cxnId="{A4EF2C26-EBA1-4F33-8F3F-256C3C67415B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063DCC-7B35-4B23-99F9-75BFB92191EF}">
      <dgm:prSet phldrT="[Текст]"/>
      <dgm:spPr/>
      <dgm:t>
        <a:bodyPr/>
        <a:lstStyle/>
        <a:p>
          <a:r>
            <a:rPr lang="ru-RU" b="1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ИСПОЛЬЗОВАНИЕ СЛЕНГОВЫХ ВЫРАЖЕНИЙ</a:t>
          </a:r>
          <a:endParaRPr lang="ru-RU" b="1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99E6D72-3192-4410-8C07-04217362624B}" type="parTrans" cxnId="{32469676-27F6-49E9-8AC0-6DDB0A96E009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46F909-9734-4EB7-A8BC-13FE4E2B1F4C}" type="sibTrans" cxnId="{32469676-27F6-49E9-8AC0-6DDB0A96E009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5BDD1EE-C40C-4544-B236-085BE08B9925}">
      <dgm:prSet/>
      <dgm:spPr/>
      <dgm:t>
        <a:bodyPr/>
        <a:lstStyle/>
        <a:p>
          <a:r>
            <a:rPr lang="ru-RU" b="1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БЕДНАЯ ДИАЛОГИЧЕСКАЯ РЕЧЬ</a:t>
          </a:r>
          <a:endParaRPr lang="ru-RU" b="1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4744FB-05F5-4C2B-AA73-BF8943D9362E}" type="parTrans" cxnId="{B2876746-5245-415F-9CA4-00BA51C9DEFE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66282E-C144-47F4-8878-94134F7544F2}" type="sibTrans" cxnId="{B2876746-5245-415F-9CA4-00BA51C9DEFE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03F543-7CCA-4BE4-BEA7-4F167FED729E}">
      <dgm:prSet/>
      <dgm:spPr/>
      <dgm:t>
        <a:bodyPr/>
        <a:lstStyle/>
        <a:p>
          <a:r>
            <a:rPr lang="ru-RU" b="1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НЕСПОСОБНОСТЬ ПОСТРОИТЬ МОНОЛОГ</a:t>
          </a:r>
          <a:endParaRPr lang="ru-RU" b="1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19D4858-0964-4C35-A055-4DFE3464DCAA}" type="parTrans" cxnId="{D5B96160-3889-4E4F-8195-E01E499D8622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4B28F2C-2522-4822-9ACF-349E3DB82069}" type="sibTrans" cxnId="{D5B96160-3889-4E4F-8195-E01E499D8622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89855BA-A1B8-4091-85F0-AD1F3F6C8963}">
      <dgm:prSet/>
      <dgm:spPr/>
      <dgm:t>
        <a:bodyPr/>
        <a:lstStyle/>
        <a:p>
          <a:r>
            <a:rPr lang="ru-RU" b="1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НИЗКАЯ КУЛЬТУРА РЕЧИ</a:t>
          </a:r>
          <a:endParaRPr lang="ru-RU" b="1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7F545F-953B-4C02-BBF0-C747566130BD}" type="parTrans" cxnId="{EEE58083-A7B0-4E0F-A141-6A727EDF34E0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AA7573A-9964-4040-9FA8-35311B5CD2EC}" type="sibTrans" cxnId="{EEE58083-A7B0-4E0F-A141-6A727EDF34E0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AC6315-A12D-4F38-9358-04816824B186}">
      <dgm:prSet/>
      <dgm:spPr/>
      <dgm:t>
        <a:bodyPr/>
        <a:lstStyle/>
        <a:p>
          <a:r>
            <a:rPr lang="ru-RU" b="1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ПЛОХАЯ ДИКЦИЯ</a:t>
          </a:r>
          <a:endParaRPr lang="ru-RU" b="1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829985-CFC3-42E7-BD01-B3AA6DBEE251}" type="parTrans" cxnId="{F16F99DB-4AF8-4639-AEBA-C4BC61A94E67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A93C522-BDA7-4CCF-B4BA-E9D55EA1784B}" type="sibTrans" cxnId="{F16F99DB-4AF8-4639-AEBA-C4BC61A94E67}">
      <dgm:prSet/>
      <dgm:spPr/>
      <dgm:t>
        <a:bodyPr/>
        <a:lstStyle/>
        <a:p>
          <a:endParaRPr lang="ru-RU">
            <a:ln>
              <a:solidFill>
                <a:schemeClr val="tx1"/>
              </a:solidFill>
            </a:ln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20415DA-AAD9-45E6-8C11-8BE844DF6636}" type="pres">
      <dgm:prSet presAssocID="{B3E971C5-758D-459B-8BE3-4E0D8EC81F7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B1A3BC0-31AE-4F17-B383-BD3493AD980D}" type="pres">
      <dgm:prSet presAssocID="{A34E64D3-FCB4-4C2B-ADD5-D47825FA4024}" presName="parentLin" presStyleCnt="0"/>
      <dgm:spPr/>
      <dgm:t>
        <a:bodyPr/>
        <a:lstStyle/>
        <a:p>
          <a:endParaRPr lang="ru-RU"/>
        </a:p>
      </dgm:t>
    </dgm:pt>
    <dgm:pt modelId="{4940DEEB-5C17-4AAD-B75F-993978384665}" type="pres">
      <dgm:prSet presAssocID="{A34E64D3-FCB4-4C2B-ADD5-D47825FA4024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79525D8D-672F-4F9E-9AB5-354AD5A5888E}" type="pres">
      <dgm:prSet presAssocID="{A34E64D3-FCB4-4C2B-ADD5-D47825FA4024}" presName="parentText" presStyleLbl="node1" presStyleIdx="0" presStyleCnt="7" custScaleX="150037" custLinFactNeighborX="-10443" custLinFactNeighborY="4079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CD95EB-EAB9-4D62-8BF1-5D403735B454}" type="pres">
      <dgm:prSet presAssocID="{A34E64D3-FCB4-4C2B-ADD5-D47825FA4024}" presName="negativeSpace" presStyleCnt="0"/>
      <dgm:spPr/>
      <dgm:t>
        <a:bodyPr/>
        <a:lstStyle/>
        <a:p>
          <a:endParaRPr lang="ru-RU"/>
        </a:p>
      </dgm:t>
    </dgm:pt>
    <dgm:pt modelId="{02ED40DA-8D29-44C0-995D-A41C3406CC2D}" type="pres">
      <dgm:prSet presAssocID="{A34E64D3-FCB4-4C2B-ADD5-D47825FA4024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7213E4-7E89-4725-BBBC-50BBB67196FA}" type="pres">
      <dgm:prSet presAssocID="{AE5A0DF5-25F3-460D-A8A5-4AEE7C0C483F}" presName="spaceBetweenRectangles" presStyleCnt="0"/>
      <dgm:spPr/>
      <dgm:t>
        <a:bodyPr/>
        <a:lstStyle/>
        <a:p>
          <a:endParaRPr lang="ru-RU"/>
        </a:p>
      </dgm:t>
    </dgm:pt>
    <dgm:pt modelId="{8AB34099-EF50-4714-B8B2-3B949455CE35}" type="pres">
      <dgm:prSet presAssocID="{F0C6193F-EC09-4650-99A4-64218742AFB1}" presName="parentLin" presStyleCnt="0"/>
      <dgm:spPr/>
      <dgm:t>
        <a:bodyPr/>
        <a:lstStyle/>
        <a:p>
          <a:endParaRPr lang="ru-RU"/>
        </a:p>
      </dgm:t>
    </dgm:pt>
    <dgm:pt modelId="{5D7565C5-D632-45A0-873E-01C2EBB14864}" type="pres">
      <dgm:prSet presAssocID="{F0C6193F-EC09-4650-99A4-64218742AFB1}" presName="parentLeftMargin" presStyleLbl="node1" presStyleIdx="0" presStyleCnt="7"/>
      <dgm:spPr/>
      <dgm:t>
        <a:bodyPr/>
        <a:lstStyle/>
        <a:p>
          <a:endParaRPr lang="ru-RU"/>
        </a:p>
      </dgm:t>
    </dgm:pt>
    <dgm:pt modelId="{A39265F7-8690-4AC6-8B8F-C9E7321E53B4}" type="pres">
      <dgm:prSet presAssocID="{F0C6193F-EC09-4650-99A4-64218742AFB1}" presName="parentText" presStyleLbl="node1" presStyleIdx="1" presStyleCnt="7" custScaleX="142857" custLinFactNeighborX="-29457" custLinFactNeighborY="372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18D79F-2BD5-4967-B01A-1E53E44635F2}" type="pres">
      <dgm:prSet presAssocID="{F0C6193F-EC09-4650-99A4-64218742AFB1}" presName="negativeSpace" presStyleCnt="0"/>
      <dgm:spPr/>
      <dgm:t>
        <a:bodyPr/>
        <a:lstStyle/>
        <a:p>
          <a:endParaRPr lang="ru-RU"/>
        </a:p>
      </dgm:t>
    </dgm:pt>
    <dgm:pt modelId="{A1211971-73F6-4E2D-A7F3-3DC0B4537591}" type="pres">
      <dgm:prSet presAssocID="{F0C6193F-EC09-4650-99A4-64218742AFB1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231F3F-BE70-4013-A38F-6A4497208CCE}" type="pres">
      <dgm:prSet presAssocID="{71BC5BD0-EAC4-4A35-8014-6FA30F91B221}" presName="spaceBetweenRectangles" presStyleCnt="0"/>
      <dgm:spPr/>
      <dgm:t>
        <a:bodyPr/>
        <a:lstStyle/>
        <a:p>
          <a:endParaRPr lang="ru-RU"/>
        </a:p>
      </dgm:t>
    </dgm:pt>
    <dgm:pt modelId="{117A6402-6F11-4D2C-9050-CEE272715EAD}" type="pres">
      <dgm:prSet presAssocID="{01063DCC-7B35-4B23-99F9-75BFB92191EF}" presName="parentLin" presStyleCnt="0"/>
      <dgm:spPr/>
      <dgm:t>
        <a:bodyPr/>
        <a:lstStyle/>
        <a:p>
          <a:endParaRPr lang="ru-RU"/>
        </a:p>
      </dgm:t>
    </dgm:pt>
    <dgm:pt modelId="{68812A7C-E4B7-4028-A1EB-CE44EE63E2AB}" type="pres">
      <dgm:prSet presAssocID="{01063DCC-7B35-4B23-99F9-75BFB92191EF}" presName="parentLeftMargin" presStyleLbl="node1" presStyleIdx="1" presStyleCnt="7"/>
      <dgm:spPr/>
      <dgm:t>
        <a:bodyPr/>
        <a:lstStyle/>
        <a:p>
          <a:endParaRPr lang="ru-RU"/>
        </a:p>
      </dgm:t>
    </dgm:pt>
    <dgm:pt modelId="{87F43658-631D-49E6-97BF-9CE8D4B75EBE}" type="pres">
      <dgm:prSet presAssocID="{01063DCC-7B35-4B23-99F9-75BFB92191EF}" presName="parentText" presStyleLbl="node1" presStyleIdx="2" presStyleCnt="7" custScaleX="142857" custLinFactNeighborX="-29457" custLinFactNeighborY="524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718DD-0E2B-48E7-AACC-AD4B329BE9B1}" type="pres">
      <dgm:prSet presAssocID="{01063DCC-7B35-4B23-99F9-75BFB92191EF}" presName="negativeSpace" presStyleCnt="0"/>
      <dgm:spPr/>
      <dgm:t>
        <a:bodyPr/>
        <a:lstStyle/>
        <a:p>
          <a:endParaRPr lang="ru-RU"/>
        </a:p>
      </dgm:t>
    </dgm:pt>
    <dgm:pt modelId="{82B7ADF9-A7D1-493D-B4F3-2D59453100AF}" type="pres">
      <dgm:prSet presAssocID="{01063DCC-7B35-4B23-99F9-75BFB92191EF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27C542-907E-4E77-B0B7-694BCD38756D}" type="pres">
      <dgm:prSet presAssocID="{8746F909-9734-4EB7-A8BC-13FE4E2B1F4C}" presName="spaceBetweenRectangles" presStyleCnt="0"/>
      <dgm:spPr/>
      <dgm:t>
        <a:bodyPr/>
        <a:lstStyle/>
        <a:p>
          <a:endParaRPr lang="ru-RU"/>
        </a:p>
      </dgm:t>
    </dgm:pt>
    <dgm:pt modelId="{A0197EBC-9D9E-4113-BA6F-706EB8004FF7}" type="pres">
      <dgm:prSet presAssocID="{D5BDD1EE-C40C-4544-B236-085BE08B9925}" presName="parentLin" presStyleCnt="0"/>
      <dgm:spPr/>
      <dgm:t>
        <a:bodyPr/>
        <a:lstStyle/>
        <a:p>
          <a:endParaRPr lang="ru-RU"/>
        </a:p>
      </dgm:t>
    </dgm:pt>
    <dgm:pt modelId="{6711A054-9745-4C5F-BBFA-C6558BFFB3E0}" type="pres">
      <dgm:prSet presAssocID="{D5BDD1EE-C40C-4544-B236-085BE08B9925}" presName="parentLeftMargin" presStyleLbl="node1" presStyleIdx="2" presStyleCnt="7"/>
      <dgm:spPr/>
      <dgm:t>
        <a:bodyPr/>
        <a:lstStyle/>
        <a:p>
          <a:endParaRPr lang="ru-RU"/>
        </a:p>
      </dgm:t>
    </dgm:pt>
    <dgm:pt modelId="{5F3D2123-9470-453F-9785-4EFFA345BF38}" type="pres">
      <dgm:prSet presAssocID="{D5BDD1EE-C40C-4544-B236-085BE08B9925}" presName="parentText" presStyleLbl="node1" presStyleIdx="3" presStyleCnt="7" custScaleX="142857" custLinFactNeighborX="-10443" custLinFactNeighborY="4891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6B3BD6-FB25-485F-A76F-0A7610550039}" type="pres">
      <dgm:prSet presAssocID="{D5BDD1EE-C40C-4544-B236-085BE08B9925}" presName="negativeSpace" presStyleCnt="0"/>
      <dgm:spPr/>
      <dgm:t>
        <a:bodyPr/>
        <a:lstStyle/>
        <a:p>
          <a:endParaRPr lang="ru-RU"/>
        </a:p>
      </dgm:t>
    </dgm:pt>
    <dgm:pt modelId="{8E217D3D-1B52-4B2D-BC5A-B91A61C543E0}" type="pres">
      <dgm:prSet presAssocID="{D5BDD1EE-C40C-4544-B236-085BE08B9925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249916-F5A8-447F-B570-6D08DB4F1A27}" type="pres">
      <dgm:prSet presAssocID="{6B66282E-C144-47F4-8878-94134F7544F2}" presName="spaceBetweenRectangles" presStyleCnt="0"/>
      <dgm:spPr/>
      <dgm:t>
        <a:bodyPr/>
        <a:lstStyle/>
        <a:p>
          <a:endParaRPr lang="ru-RU"/>
        </a:p>
      </dgm:t>
    </dgm:pt>
    <dgm:pt modelId="{B118437F-787C-4147-BE8A-8ADEDDA872F8}" type="pres">
      <dgm:prSet presAssocID="{FB03F543-7CCA-4BE4-BEA7-4F167FED729E}" presName="parentLin" presStyleCnt="0"/>
      <dgm:spPr/>
      <dgm:t>
        <a:bodyPr/>
        <a:lstStyle/>
        <a:p>
          <a:endParaRPr lang="ru-RU"/>
        </a:p>
      </dgm:t>
    </dgm:pt>
    <dgm:pt modelId="{2A23491C-F42D-4AAB-AFC1-BDCE5AD0B69F}" type="pres">
      <dgm:prSet presAssocID="{FB03F543-7CCA-4BE4-BEA7-4F167FED729E}" presName="parentLeftMargin" presStyleLbl="node1" presStyleIdx="3" presStyleCnt="7"/>
      <dgm:spPr/>
      <dgm:t>
        <a:bodyPr/>
        <a:lstStyle/>
        <a:p>
          <a:endParaRPr lang="ru-RU"/>
        </a:p>
      </dgm:t>
    </dgm:pt>
    <dgm:pt modelId="{81A031D8-1A8D-4013-A98D-A8CA20F8BA47}" type="pres">
      <dgm:prSet presAssocID="{FB03F543-7CCA-4BE4-BEA7-4F167FED729E}" presName="parentText" presStyleLbl="node1" presStyleIdx="4" presStyleCnt="7" custScaleX="142857" custLinFactNeighborX="-29457" custLinFactNeighborY="453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7EEF27-5035-4CB5-962E-C4F996FAAFEE}" type="pres">
      <dgm:prSet presAssocID="{FB03F543-7CCA-4BE4-BEA7-4F167FED729E}" presName="negativeSpace" presStyleCnt="0"/>
      <dgm:spPr/>
      <dgm:t>
        <a:bodyPr/>
        <a:lstStyle/>
        <a:p>
          <a:endParaRPr lang="ru-RU"/>
        </a:p>
      </dgm:t>
    </dgm:pt>
    <dgm:pt modelId="{19A470C5-C72C-42CA-87F2-B0F6146A1D77}" type="pres">
      <dgm:prSet presAssocID="{FB03F543-7CCA-4BE4-BEA7-4F167FED729E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87042-DAED-4DFF-9337-9636B897B14A}" type="pres">
      <dgm:prSet presAssocID="{14B28F2C-2522-4822-9ACF-349E3DB82069}" presName="spaceBetweenRectangles" presStyleCnt="0"/>
      <dgm:spPr/>
      <dgm:t>
        <a:bodyPr/>
        <a:lstStyle/>
        <a:p>
          <a:endParaRPr lang="ru-RU"/>
        </a:p>
      </dgm:t>
    </dgm:pt>
    <dgm:pt modelId="{A6D99F59-0062-4A37-AE30-30984F009DE8}" type="pres">
      <dgm:prSet presAssocID="{889855BA-A1B8-4091-85F0-AD1F3F6C8963}" presName="parentLin" presStyleCnt="0"/>
      <dgm:spPr/>
      <dgm:t>
        <a:bodyPr/>
        <a:lstStyle/>
        <a:p>
          <a:endParaRPr lang="ru-RU"/>
        </a:p>
      </dgm:t>
    </dgm:pt>
    <dgm:pt modelId="{7F2A6A2B-2561-461D-AFCB-C8FF2C43B2CD}" type="pres">
      <dgm:prSet presAssocID="{889855BA-A1B8-4091-85F0-AD1F3F6C8963}" presName="parentLeftMargin" presStyleLbl="node1" presStyleIdx="4" presStyleCnt="7"/>
      <dgm:spPr/>
      <dgm:t>
        <a:bodyPr/>
        <a:lstStyle/>
        <a:p>
          <a:endParaRPr lang="ru-RU"/>
        </a:p>
      </dgm:t>
    </dgm:pt>
    <dgm:pt modelId="{7521E63C-73C0-4AAA-B8A2-C6408B4F9006}" type="pres">
      <dgm:prSet presAssocID="{889855BA-A1B8-4091-85F0-AD1F3F6C8963}" presName="parentText" presStyleLbl="node1" presStyleIdx="5" presStyleCnt="7" custLinFactNeighborX="-10443" custLinFactNeighborY="418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187A7-4C88-4046-8913-53717678F6E7}" type="pres">
      <dgm:prSet presAssocID="{889855BA-A1B8-4091-85F0-AD1F3F6C8963}" presName="negativeSpace" presStyleCnt="0"/>
      <dgm:spPr/>
      <dgm:t>
        <a:bodyPr/>
        <a:lstStyle/>
        <a:p>
          <a:endParaRPr lang="ru-RU"/>
        </a:p>
      </dgm:t>
    </dgm:pt>
    <dgm:pt modelId="{C6959FF0-53A4-4E83-993E-2F114D53E062}" type="pres">
      <dgm:prSet presAssocID="{889855BA-A1B8-4091-85F0-AD1F3F6C8963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EC2BDF-BDF5-4247-B91B-28A2C1501229}" type="pres">
      <dgm:prSet presAssocID="{1AA7573A-9964-4040-9FA8-35311B5CD2EC}" presName="spaceBetweenRectangles" presStyleCnt="0"/>
      <dgm:spPr/>
      <dgm:t>
        <a:bodyPr/>
        <a:lstStyle/>
        <a:p>
          <a:endParaRPr lang="ru-RU"/>
        </a:p>
      </dgm:t>
    </dgm:pt>
    <dgm:pt modelId="{B4F63D92-0BB6-4347-B7B0-80DCABBE4D75}" type="pres">
      <dgm:prSet presAssocID="{ADAC6315-A12D-4F38-9358-04816824B186}" presName="parentLin" presStyleCnt="0"/>
      <dgm:spPr/>
      <dgm:t>
        <a:bodyPr/>
        <a:lstStyle/>
        <a:p>
          <a:endParaRPr lang="ru-RU"/>
        </a:p>
      </dgm:t>
    </dgm:pt>
    <dgm:pt modelId="{68FD4170-2F7B-49E0-9106-87AA96E7BA8D}" type="pres">
      <dgm:prSet presAssocID="{ADAC6315-A12D-4F38-9358-04816824B186}" presName="parentLeftMargin" presStyleLbl="node1" presStyleIdx="5" presStyleCnt="7"/>
      <dgm:spPr/>
      <dgm:t>
        <a:bodyPr/>
        <a:lstStyle/>
        <a:p>
          <a:endParaRPr lang="ru-RU"/>
        </a:p>
      </dgm:t>
    </dgm:pt>
    <dgm:pt modelId="{07B0C7D2-94C4-4A01-88B3-1EC38F6445DB}" type="pres">
      <dgm:prSet presAssocID="{ADAC6315-A12D-4F38-9358-04816824B186}" presName="parentText" presStyleLbl="node1" presStyleIdx="6" presStyleCnt="7" custLinFactNeighborX="-10443" custLinFactNeighborY="382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777591-ECB9-4677-8AF5-14A639FA77E7}" type="pres">
      <dgm:prSet presAssocID="{ADAC6315-A12D-4F38-9358-04816824B186}" presName="negativeSpace" presStyleCnt="0"/>
      <dgm:spPr/>
      <dgm:t>
        <a:bodyPr/>
        <a:lstStyle/>
        <a:p>
          <a:endParaRPr lang="ru-RU"/>
        </a:p>
      </dgm:t>
    </dgm:pt>
    <dgm:pt modelId="{9B677ACC-AF5C-4C69-B548-9B975F55E74F}" type="pres">
      <dgm:prSet presAssocID="{ADAC6315-A12D-4F38-9358-04816824B186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A981BF-F0A0-475D-AD86-935BF9C8031A}" type="presOf" srcId="{A34E64D3-FCB4-4C2B-ADD5-D47825FA4024}" destId="{4940DEEB-5C17-4AAD-B75F-993978384665}" srcOrd="0" destOrd="0" presId="urn:microsoft.com/office/officeart/2005/8/layout/list1"/>
    <dgm:cxn modelId="{C963F9D5-DEE8-4EC3-A760-D6B773A410EC}" type="presOf" srcId="{889855BA-A1B8-4091-85F0-AD1F3F6C8963}" destId="{7F2A6A2B-2561-461D-AFCB-C8FF2C43B2CD}" srcOrd="0" destOrd="0" presId="urn:microsoft.com/office/officeart/2005/8/layout/list1"/>
    <dgm:cxn modelId="{A4EF2C26-EBA1-4F33-8F3F-256C3C67415B}" srcId="{B3E971C5-758D-459B-8BE3-4E0D8EC81F7A}" destId="{F0C6193F-EC09-4650-99A4-64218742AFB1}" srcOrd="1" destOrd="0" parTransId="{3E564ADD-C8AB-4EF2-98B8-3B61C98D9646}" sibTransId="{71BC5BD0-EAC4-4A35-8014-6FA30F91B221}"/>
    <dgm:cxn modelId="{F16F99DB-4AF8-4639-AEBA-C4BC61A94E67}" srcId="{B3E971C5-758D-459B-8BE3-4E0D8EC81F7A}" destId="{ADAC6315-A12D-4F38-9358-04816824B186}" srcOrd="6" destOrd="0" parTransId="{F6829985-CFC3-42E7-BD01-B3AA6DBEE251}" sibTransId="{9A93C522-BDA7-4CCF-B4BA-E9D55EA1784B}"/>
    <dgm:cxn modelId="{32469676-27F6-49E9-8AC0-6DDB0A96E009}" srcId="{B3E971C5-758D-459B-8BE3-4E0D8EC81F7A}" destId="{01063DCC-7B35-4B23-99F9-75BFB92191EF}" srcOrd="2" destOrd="0" parTransId="{899E6D72-3192-4410-8C07-04217362624B}" sibTransId="{8746F909-9734-4EB7-A8BC-13FE4E2B1F4C}"/>
    <dgm:cxn modelId="{439987A8-D609-4216-8AC1-3722973D734B}" type="presOf" srcId="{A34E64D3-FCB4-4C2B-ADD5-D47825FA4024}" destId="{79525D8D-672F-4F9E-9AB5-354AD5A5888E}" srcOrd="1" destOrd="0" presId="urn:microsoft.com/office/officeart/2005/8/layout/list1"/>
    <dgm:cxn modelId="{B0E282EE-207E-4088-96C9-045BB0D40C9A}" type="presOf" srcId="{F0C6193F-EC09-4650-99A4-64218742AFB1}" destId="{A39265F7-8690-4AC6-8B8F-C9E7321E53B4}" srcOrd="1" destOrd="0" presId="urn:microsoft.com/office/officeart/2005/8/layout/list1"/>
    <dgm:cxn modelId="{EEE58083-A7B0-4E0F-A141-6A727EDF34E0}" srcId="{B3E971C5-758D-459B-8BE3-4E0D8EC81F7A}" destId="{889855BA-A1B8-4091-85F0-AD1F3F6C8963}" srcOrd="5" destOrd="0" parTransId="{457F545F-953B-4C02-BBF0-C747566130BD}" sibTransId="{1AA7573A-9964-4040-9FA8-35311B5CD2EC}"/>
    <dgm:cxn modelId="{8FD0F82F-06FC-429E-AF7B-37B8687A7295}" srcId="{B3E971C5-758D-459B-8BE3-4E0D8EC81F7A}" destId="{A34E64D3-FCB4-4C2B-ADD5-D47825FA4024}" srcOrd="0" destOrd="0" parTransId="{5545E4AD-CD38-41EF-8676-55394E6C6638}" sibTransId="{AE5A0DF5-25F3-460D-A8A5-4AEE7C0C483F}"/>
    <dgm:cxn modelId="{B2876746-5245-415F-9CA4-00BA51C9DEFE}" srcId="{B3E971C5-758D-459B-8BE3-4E0D8EC81F7A}" destId="{D5BDD1EE-C40C-4544-B236-085BE08B9925}" srcOrd="3" destOrd="0" parTransId="{9C4744FB-05F5-4C2B-AA73-BF8943D9362E}" sibTransId="{6B66282E-C144-47F4-8878-94134F7544F2}"/>
    <dgm:cxn modelId="{1A468C23-C37B-43AE-A2A2-0F5D747D7E1F}" type="presOf" srcId="{ADAC6315-A12D-4F38-9358-04816824B186}" destId="{68FD4170-2F7B-49E0-9106-87AA96E7BA8D}" srcOrd="0" destOrd="0" presId="urn:microsoft.com/office/officeart/2005/8/layout/list1"/>
    <dgm:cxn modelId="{168B0A2C-57EB-4003-8BDE-F598D5F38B3A}" type="presOf" srcId="{01063DCC-7B35-4B23-99F9-75BFB92191EF}" destId="{68812A7C-E4B7-4028-A1EB-CE44EE63E2AB}" srcOrd="0" destOrd="0" presId="urn:microsoft.com/office/officeart/2005/8/layout/list1"/>
    <dgm:cxn modelId="{895D5487-F5D2-4384-98C6-A64E569731E8}" type="presOf" srcId="{FB03F543-7CCA-4BE4-BEA7-4F167FED729E}" destId="{81A031D8-1A8D-4013-A98D-A8CA20F8BA47}" srcOrd="1" destOrd="0" presId="urn:microsoft.com/office/officeart/2005/8/layout/list1"/>
    <dgm:cxn modelId="{425D8015-2A1E-403F-A33C-170130D49A48}" type="presOf" srcId="{ADAC6315-A12D-4F38-9358-04816824B186}" destId="{07B0C7D2-94C4-4A01-88B3-1EC38F6445DB}" srcOrd="1" destOrd="0" presId="urn:microsoft.com/office/officeart/2005/8/layout/list1"/>
    <dgm:cxn modelId="{D0785676-4748-410A-8403-FBF51B85116F}" type="presOf" srcId="{F0C6193F-EC09-4650-99A4-64218742AFB1}" destId="{5D7565C5-D632-45A0-873E-01C2EBB14864}" srcOrd="0" destOrd="0" presId="urn:microsoft.com/office/officeart/2005/8/layout/list1"/>
    <dgm:cxn modelId="{0205131C-364B-4415-BD25-6A9F2C2FB62C}" type="presOf" srcId="{D5BDD1EE-C40C-4544-B236-085BE08B9925}" destId="{6711A054-9745-4C5F-BBFA-C6558BFFB3E0}" srcOrd="0" destOrd="0" presId="urn:microsoft.com/office/officeart/2005/8/layout/list1"/>
    <dgm:cxn modelId="{8624F829-1D0A-4E01-8A86-1D82C752DB36}" type="presOf" srcId="{B3E971C5-758D-459B-8BE3-4E0D8EC81F7A}" destId="{920415DA-AAD9-45E6-8C11-8BE844DF6636}" srcOrd="0" destOrd="0" presId="urn:microsoft.com/office/officeart/2005/8/layout/list1"/>
    <dgm:cxn modelId="{9218A90D-3769-4088-9739-143DB4ECDE83}" type="presOf" srcId="{889855BA-A1B8-4091-85F0-AD1F3F6C8963}" destId="{7521E63C-73C0-4AAA-B8A2-C6408B4F9006}" srcOrd="1" destOrd="0" presId="urn:microsoft.com/office/officeart/2005/8/layout/list1"/>
    <dgm:cxn modelId="{5AA50986-B238-45B7-AE25-96AA106CF890}" type="presOf" srcId="{01063DCC-7B35-4B23-99F9-75BFB92191EF}" destId="{87F43658-631D-49E6-97BF-9CE8D4B75EBE}" srcOrd="1" destOrd="0" presId="urn:microsoft.com/office/officeart/2005/8/layout/list1"/>
    <dgm:cxn modelId="{D5B96160-3889-4E4F-8195-E01E499D8622}" srcId="{B3E971C5-758D-459B-8BE3-4E0D8EC81F7A}" destId="{FB03F543-7CCA-4BE4-BEA7-4F167FED729E}" srcOrd="4" destOrd="0" parTransId="{A19D4858-0964-4C35-A055-4DFE3464DCAA}" sibTransId="{14B28F2C-2522-4822-9ACF-349E3DB82069}"/>
    <dgm:cxn modelId="{B49FE905-F2A5-47E3-988C-60EF2D0D68EC}" type="presOf" srcId="{FB03F543-7CCA-4BE4-BEA7-4F167FED729E}" destId="{2A23491C-F42D-4AAB-AFC1-BDCE5AD0B69F}" srcOrd="0" destOrd="0" presId="urn:microsoft.com/office/officeart/2005/8/layout/list1"/>
    <dgm:cxn modelId="{C25F98F1-6BF5-4430-B373-D63FDF814E02}" type="presOf" srcId="{D5BDD1EE-C40C-4544-B236-085BE08B9925}" destId="{5F3D2123-9470-453F-9785-4EFFA345BF38}" srcOrd="1" destOrd="0" presId="urn:microsoft.com/office/officeart/2005/8/layout/list1"/>
    <dgm:cxn modelId="{A9C5D1B1-3C21-4236-AD3C-DA410B558B91}" type="presParOf" srcId="{920415DA-AAD9-45E6-8C11-8BE844DF6636}" destId="{CB1A3BC0-31AE-4F17-B383-BD3493AD980D}" srcOrd="0" destOrd="0" presId="urn:microsoft.com/office/officeart/2005/8/layout/list1"/>
    <dgm:cxn modelId="{2144A706-E40E-465E-9C3E-5808355973D7}" type="presParOf" srcId="{CB1A3BC0-31AE-4F17-B383-BD3493AD980D}" destId="{4940DEEB-5C17-4AAD-B75F-993978384665}" srcOrd="0" destOrd="0" presId="urn:microsoft.com/office/officeart/2005/8/layout/list1"/>
    <dgm:cxn modelId="{D311183D-4159-4D1D-B041-18522E72D639}" type="presParOf" srcId="{CB1A3BC0-31AE-4F17-B383-BD3493AD980D}" destId="{79525D8D-672F-4F9E-9AB5-354AD5A5888E}" srcOrd="1" destOrd="0" presId="urn:microsoft.com/office/officeart/2005/8/layout/list1"/>
    <dgm:cxn modelId="{8BEFC20E-B368-42AC-B5C0-D97EF80998E6}" type="presParOf" srcId="{920415DA-AAD9-45E6-8C11-8BE844DF6636}" destId="{8ECD95EB-EAB9-4D62-8BF1-5D403735B454}" srcOrd="1" destOrd="0" presId="urn:microsoft.com/office/officeart/2005/8/layout/list1"/>
    <dgm:cxn modelId="{05C2F48A-F7FF-4F4E-8C1D-D7D524F7B035}" type="presParOf" srcId="{920415DA-AAD9-45E6-8C11-8BE844DF6636}" destId="{02ED40DA-8D29-44C0-995D-A41C3406CC2D}" srcOrd="2" destOrd="0" presId="urn:microsoft.com/office/officeart/2005/8/layout/list1"/>
    <dgm:cxn modelId="{CC9F7C91-9626-4835-9AC6-9871FE354FD8}" type="presParOf" srcId="{920415DA-AAD9-45E6-8C11-8BE844DF6636}" destId="{5D7213E4-7E89-4725-BBBC-50BBB67196FA}" srcOrd="3" destOrd="0" presId="urn:microsoft.com/office/officeart/2005/8/layout/list1"/>
    <dgm:cxn modelId="{1366A206-25FF-4AE5-9AAE-8D35E3300267}" type="presParOf" srcId="{920415DA-AAD9-45E6-8C11-8BE844DF6636}" destId="{8AB34099-EF50-4714-B8B2-3B949455CE35}" srcOrd="4" destOrd="0" presId="urn:microsoft.com/office/officeart/2005/8/layout/list1"/>
    <dgm:cxn modelId="{939AB17F-3323-4D33-BDE5-86186AAFCA20}" type="presParOf" srcId="{8AB34099-EF50-4714-B8B2-3B949455CE35}" destId="{5D7565C5-D632-45A0-873E-01C2EBB14864}" srcOrd="0" destOrd="0" presId="urn:microsoft.com/office/officeart/2005/8/layout/list1"/>
    <dgm:cxn modelId="{15EFB95C-EF70-4000-A514-803B7B4DF7D0}" type="presParOf" srcId="{8AB34099-EF50-4714-B8B2-3B949455CE35}" destId="{A39265F7-8690-4AC6-8B8F-C9E7321E53B4}" srcOrd="1" destOrd="0" presId="urn:microsoft.com/office/officeart/2005/8/layout/list1"/>
    <dgm:cxn modelId="{5970AD0B-D630-4AC1-9CA2-D63393F7F91F}" type="presParOf" srcId="{920415DA-AAD9-45E6-8C11-8BE844DF6636}" destId="{7E18D79F-2BD5-4967-B01A-1E53E44635F2}" srcOrd="5" destOrd="0" presId="urn:microsoft.com/office/officeart/2005/8/layout/list1"/>
    <dgm:cxn modelId="{3701DDD6-D590-4F35-A72D-C524CFB67C34}" type="presParOf" srcId="{920415DA-AAD9-45E6-8C11-8BE844DF6636}" destId="{A1211971-73F6-4E2D-A7F3-3DC0B4537591}" srcOrd="6" destOrd="0" presId="urn:microsoft.com/office/officeart/2005/8/layout/list1"/>
    <dgm:cxn modelId="{3135998E-E655-467D-8779-3B8CA2573F42}" type="presParOf" srcId="{920415DA-AAD9-45E6-8C11-8BE844DF6636}" destId="{45231F3F-BE70-4013-A38F-6A4497208CCE}" srcOrd="7" destOrd="0" presId="urn:microsoft.com/office/officeart/2005/8/layout/list1"/>
    <dgm:cxn modelId="{0F5E4D4D-477B-45E6-B697-6A215565F363}" type="presParOf" srcId="{920415DA-AAD9-45E6-8C11-8BE844DF6636}" destId="{117A6402-6F11-4D2C-9050-CEE272715EAD}" srcOrd="8" destOrd="0" presId="urn:microsoft.com/office/officeart/2005/8/layout/list1"/>
    <dgm:cxn modelId="{B8A83669-EB49-46BA-9324-FF67E7F2E521}" type="presParOf" srcId="{117A6402-6F11-4D2C-9050-CEE272715EAD}" destId="{68812A7C-E4B7-4028-A1EB-CE44EE63E2AB}" srcOrd="0" destOrd="0" presId="urn:microsoft.com/office/officeart/2005/8/layout/list1"/>
    <dgm:cxn modelId="{A4511CF3-2831-4179-939E-EC320B68EA7E}" type="presParOf" srcId="{117A6402-6F11-4D2C-9050-CEE272715EAD}" destId="{87F43658-631D-49E6-97BF-9CE8D4B75EBE}" srcOrd="1" destOrd="0" presId="urn:microsoft.com/office/officeart/2005/8/layout/list1"/>
    <dgm:cxn modelId="{48C927C0-2F3F-4AF2-BCCE-0D847ECEF54D}" type="presParOf" srcId="{920415DA-AAD9-45E6-8C11-8BE844DF6636}" destId="{0C8718DD-0E2B-48E7-AACC-AD4B329BE9B1}" srcOrd="9" destOrd="0" presId="urn:microsoft.com/office/officeart/2005/8/layout/list1"/>
    <dgm:cxn modelId="{8E1DFEDD-35E8-49B4-90E0-A1004490196F}" type="presParOf" srcId="{920415DA-AAD9-45E6-8C11-8BE844DF6636}" destId="{82B7ADF9-A7D1-493D-B4F3-2D59453100AF}" srcOrd="10" destOrd="0" presId="urn:microsoft.com/office/officeart/2005/8/layout/list1"/>
    <dgm:cxn modelId="{62921A65-C4FA-43DF-BA80-EA2F69D43C97}" type="presParOf" srcId="{920415DA-AAD9-45E6-8C11-8BE844DF6636}" destId="{8F27C542-907E-4E77-B0B7-694BCD38756D}" srcOrd="11" destOrd="0" presId="urn:microsoft.com/office/officeart/2005/8/layout/list1"/>
    <dgm:cxn modelId="{6FC28BA3-1F14-4E9B-99CB-63067173FA4A}" type="presParOf" srcId="{920415DA-AAD9-45E6-8C11-8BE844DF6636}" destId="{A0197EBC-9D9E-4113-BA6F-706EB8004FF7}" srcOrd="12" destOrd="0" presId="urn:microsoft.com/office/officeart/2005/8/layout/list1"/>
    <dgm:cxn modelId="{3B537E5A-DA14-4902-89BB-5AE5E31B222C}" type="presParOf" srcId="{A0197EBC-9D9E-4113-BA6F-706EB8004FF7}" destId="{6711A054-9745-4C5F-BBFA-C6558BFFB3E0}" srcOrd="0" destOrd="0" presId="urn:microsoft.com/office/officeart/2005/8/layout/list1"/>
    <dgm:cxn modelId="{8FB83435-BF5A-4D5F-A254-AAC18D2AE79F}" type="presParOf" srcId="{A0197EBC-9D9E-4113-BA6F-706EB8004FF7}" destId="{5F3D2123-9470-453F-9785-4EFFA345BF38}" srcOrd="1" destOrd="0" presId="urn:microsoft.com/office/officeart/2005/8/layout/list1"/>
    <dgm:cxn modelId="{8455C531-992E-4CD9-8B7F-128107B883B2}" type="presParOf" srcId="{920415DA-AAD9-45E6-8C11-8BE844DF6636}" destId="{8A6B3BD6-FB25-485F-A76F-0A7610550039}" srcOrd="13" destOrd="0" presId="urn:microsoft.com/office/officeart/2005/8/layout/list1"/>
    <dgm:cxn modelId="{AFDDE2A1-6A8B-40ED-9F8E-32748F2D98F9}" type="presParOf" srcId="{920415DA-AAD9-45E6-8C11-8BE844DF6636}" destId="{8E217D3D-1B52-4B2D-BC5A-B91A61C543E0}" srcOrd="14" destOrd="0" presId="urn:microsoft.com/office/officeart/2005/8/layout/list1"/>
    <dgm:cxn modelId="{F36CDECC-AB18-4C88-BC1B-1ADC96D0D079}" type="presParOf" srcId="{920415DA-AAD9-45E6-8C11-8BE844DF6636}" destId="{BE249916-F5A8-447F-B570-6D08DB4F1A27}" srcOrd="15" destOrd="0" presId="urn:microsoft.com/office/officeart/2005/8/layout/list1"/>
    <dgm:cxn modelId="{8D858454-B1C4-4D08-AC72-69571B09C5B8}" type="presParOf" srcId="{920415DA-AAD9-45E6-8C11-8BE844DF6636}" destId="{B118437F-787C-4147-BE8A-8ADEDDA872F8}" srcOrd="16" destOrd="0" presId="urn:microsoft.com/office/officeart/2005/8/layout/list1"/>
    <dgm:cxn modelId="{72B94925-1235-4746-B10D-8BD3BEF22D6F}" type="presParOf" srcId="{B118437F-787C-4147-BE8A-8ADEDDA872F8}" destId="{2A23491C-F42D-4AAB-AFC1-BDCE5AD0B69F}" srcOrd="0" destOrd="0" presId="urn:microsoft.com/office/officeart/2005/8/layout/list1"/>
    <dgm:cxn modelId="{9FA869BE-2F9F-4969-B94A-EAEA9C9661D8}" type="presParOf" srcId="{B118437F-787C-4147-BE8A-8ADEDDA872F8}" destId="{81A031D8-1A8D-4013-A98D-A8CA20F8BA47}" srcOrd="1" destOrd="0" presId="urn:microsoft.com/office/officeart/2005/8/layout/list1"/>
    <dgm:cxn modelId="{62E7B6B2-84B3-4B48-BE71-8361A29731B0}" type="presParOf" srcId="{920415DA-AAD9-45E6-8C11-8BE844DF6636}" destId="{8C7EEF27-5035-4CB5-962E-C4F996FAAFEE}" srcOrd="17" destOrd="0" presId="urn:microsoft.com/office/officeart/2005/8/layout/list1"/>
    <dgm:cxn modelId="{7386F08C-55D9-4A97-A305-A7936115F4A8}" type="presParOf" srcId="{920415DA-AAD9-45E6-8C11-8BE844DF6636}" destId="{19A470C5-C72C-42CA-87F2-B0F6146A1D77}" srcOrd="18" destOrd="0" presId="urn:microsoft.com/office/officeart/2005/8/layout/list1"/>
    <dgm:cxn modelId="{4127616B-D684-42A6-A65E-F71BDFA2B1FC}" type="presParOf" srcId="{920415DA-AAD9-45E6-8C11-8BE844DF6636}" destId="{92087042-DAED-4DFF-9337-9636B897B14A}" srcOrd="19" destOrd="0" presId="urn:microsoft.com/office/officeart/2005/8/layout/list1"/>
    <dgm:cxn modelId="{C6AE4A75-2A67-4571-9FEE-C8CED5F7F057}" type="presParOf" srcId="{920415DA-AAD9-45E6-8C11-8BE844DF6636}" destId="{A6D99F59-0062-4A37-AE30-30984F009DE8}" srcOrd="20" destOrd="0" presId="urn:microsoft.com/office/officeart/2005/8/layout/list1"/>
    <dgm:cxn modelId="{827B72BC-9816-43AE-ABC7-FB5E2E886225}" type="presParOf" srcId="{A6D99F59-0062-4A37-AE30-30984F009DE8}" destId="{7F2A6A2B-2561-461D-AFCB-C8FF2C43B2CD}" srcOrd="0" destOrd="0" presId="urn:microsoft.com/office/officeart/2005/8/layout/list1"/>
    <dgm:cxn modelId="{3E4CADC5-3693-4AEB-B1D6-F962CB5BA4C7}" type="presParOf" srcId="{A6D99F59-0062-4A37-AE30-30984F009DE8}" destId="{7521E63C-73C0-4AAA-B8A2-C6408B4F9006}" srcOrd="1" destOrd="0" presId="urn:microsoft.com/office/officeart/2005/8/layout/list1"/>
    <dgm:cxn modelId="{C31E0B7D-C7E6-4A88-8A81-1BFF0C3FFB35}" type="presParOf" srcId="{920415DA-AAD9-45E6-8C11-8BE844DF6636}" destId="{CCB187A7-4C88-4046-8913-53717678F6E7}" srcOrd="21" destOrd="0" presId="urn:microsoft.com/office/officeart/2005/8/layout/list1"/>
    <dgm:cxn modelId="{ABC80960-1643-4754-A22C-1E1DDDE479A8}" type="presParOf" srcId="{920415DA-AAD9-45E6-8C11-8BE844DF6636}" destId="{C6959FF0-53A4-4E83-993E-2F114D53E062}" srcOrd="22" destOrd="0" presId="urn:microsoft.com/office/officeart/2005/8/layout/list1"/>
    <dgm:cxn modelId="{F40B61FA-58B5-4181-B76A-5865CCC33243}" type="presParOf" srcId="{920415DA-AAD9-45E6-8C11-8BE844DF6636}" destId="{B9EC2BDF-BDF5-4247-B91B-28A2C1501229}" srcOrd="23" destOrd="0" presId="urn:microsoft.com/office/officeart/2005/8/layout/list1"/>
    <dgm:cxn modelId="{EA95C3A6-3F7F-4EE2-B3DF-54656206F619}" type="presParOf" srcId="{920415DA-AAD9-45E6-8C11-8BE844DF6636}" destId="{B4F63D92-0BB6-4347-B7B0-80DCABBE4D75}" srcOrd="24" destOrd="0" presId="urn:microsoft.com/office/officeart/2005/8/layout/list1"/>
    <dgm:cxn modelId="{B7B7907A-2D5E-404B-8D19-70EB6F4638D9}" type="presParOf" srcId="{B4F63D92-0BB6-4347-B7B0-80DCABBE4D75}" destId="{68FD4170-2F7B-49E0-9106-87AA96E7BA8D}" srcOrd="0" destOrd="0" presId="urn:microsoft.com/office/officeart/2005/8/layout/list1"/>
    <dgm:cxn modelId="{960B434E-EEC4-41C2-AB2A-465DFD911850}" type="presParOf" srcId="{B4F63D92-0BB6-4347-B7B0-80DCABBE4D75}" destId="{07B0C7D2-94C4-4A01-88B3-1EC38F6445DB}" srcOrd="1" destOrd="0" presId="urn:microsoft.com/office/officeart/2005/8/layout/list1"/>
    <dgm:cxn modelId="{AF6B4109-59BC-4FD0-9FC1-C85A67A50484}" type="presParOf" srcId="{920415DA-AAD9-45E6-8C11-8BE844DF6636}" destId="{51777591-ECB9-4677-8AF5-14A639FA77E7}" srcOrd="25" destOrd="0" presId="urn:microsoft.com/office/officeart/2005/8/layout/list1"/>
    <dgm:cxn modelId="{B1A94AFC-62BA-4DEA-81BF-588655FEB5CC}" type="presParOf" srcId="{920415DA-AAD9-45E6-8C11-8BE844DF6636}" destId="{9B677ACC-AF5C-4C69-B548-9B975F55E74F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BBFCCE-CE4D-4A28-8C2D-ECD08CB4A784}" type="doc">
      <dgm:prSet loTypeId="urn:microsoft.com/office/officeart/2005/8/layout/hProcess9" loCatId="process" qsTypeId="urn:microsoft.com/office/officeart/2005/8/quickstyle/simple1" qsCatId="simple" csTypeId="urn:microsoft.com/office/officeart/2005/8/colors/colorful4" csCatId="colorful" phldr="1"/>
      <dgm:spPr/>
    </dgm:pt>
    <dgm:pt modelId="{F3A52CC1-946C-41DB-98DA-4842C553525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Каждый маршрут является авторскими интерактивным</a:t>
          </a:r>
          <a:endParaRPr lang="ru-RU" dirty="0">
            <a:solidFill>
              <a:schemeClr val="tx1"/>
            </a:solidFill>
          </a:endParaRPr>
        </a:p>
      </dgm:t>
    </dgm:pt>
    <dgm:pt modelId="{CCB8C0BF-C5E7-4D66-8C73-35D1717AC353}" type="parTrans" cxnId="{5EF19D30-9037-450C-8960-A9DA04A4377A}">
      <dgm:prSet/>
      <dgm:spPr/>
      <dgm:t>
        <a:bodyPr/>
        <a:lstStyle/>
        <a:p>
          <a:endParaRPr lang="ru-RU"/>
        </a:p>
      </dgm:t>
    </dgm:pt>
    <dgm:pt modelId="{898A8ED3-3B8C-4EBE-89AF-1CAD98934E5E}" type="sibTrans" cxnId="{5EF19D30-9037-450C-8960-A9DA04A4377A}">
      <dgm:prSet/>
      <dgm:spPr/>
      <dgm:t>
        <a:bodyPr/>
        <a:lstStyle/>
        <a:p>
          <a:endParaRPr lang="ru-RU"/>
        </a:p>
      </dgm:t>
    </dgm:pt>
    <dgm:pt modelId="{8BE2FA7B-9218-455D-9F91-98B3E957703B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Оптимально сочетает задания для совершенствования всех компонентов речи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321A845-E8A5-410A-AA07-FECC8951351F}" type="parTrans" cxnId="{B8D765D4-C3B6-48BC-8FCD-727326F4BCAE}">
      <dgm:prSet/>
      <dgm:spPr/>
      <dgm:t>
        <a:bodyPr/>
        <a:lstStyle/>
        <a:p>
          <a:endParaRPr lang="ru-RU"/>
        </a:p>
      </dgm:t>
    </dgm:pt>
    <dgm:pt modelId="{21DB798F-8EE3-4DFF-A3E3-21798012023E}" type="sibTrans" cxnId="{B8D765D4-C3B6-48BC-8FCD-727326F4BCAE}">
      <dgm:prSet/>
      <dgm:spPr/>
      <dgm:t>
        <a:bodyPr/>
        <a:lstStyle/>
        <a:p>
          <a:endParaRPr lang="ru-RU"/>
        </a:p>
      </dgm:t>
    </dgm:pt>
    <dgm:pt modelId="{2F4DC0F6-35C6-480D-9A6D-7A3F3607DBC4}" type="pres">
      <dgm:prSet presAssocID="{D2BBFCCE-CE4D-4A28-8C2D-ECD08CB4A784}" presName="CompostProcess" presStyleCnt="0">
        <dgm:presLayoutVars>
          <dgm:dir/>
          <dgm:resizeHandles val="exact"/>
        </dgm:presLayoutVars>
      </dgm:prSet>
      <dgm:spPr/>
    </dgm:pt>
    <dgm:pt modelId="{1F03C7AF-ED50-486F-88F2-13B3AC702E15}" type="pres">
      <dgm:prSet presAssocID="{D2BBFCCE-CE4D-4A28-8C2D-ECD08CB4A784}" presName="arrow" presStyleLbl="bgShp" presStyleIdx="0" presStyleCnt="1" custLinFactNeighborX="0" custLinFactNeighborY="9762"/>
      <dgm:spPr/>
    </dgm:pt>
    <dgm:pt modelId="{12FD3175-FB11-4235-A1FB-C88FA7DE4B1B}" type="pres">
      <dgm:prSet presAssocID="{D2BBFCCE-CE4D-4A28-8C2D-ECD08CB4A784}" presName="linearProcess" presStyleCnt="0"/>
      <dgm:spPr/>
    </dgm:pt>
    <dgm:pt modelId="{86F1BEDD-F944-447E-9600-FCACF5DFAE78}" type="pres">
      <dgm:prSet presAssocID="{F3A52CC1-946C-41DB-98DA-4842C5535258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A6B62-8A16-483B-AECE-FF3F07636A0B}" type="pres">
      <dgm:prSet presAssocID="{898A8ED3-3B8C-4EBE-89AF-1CAD98934E5E}" presName="sibTrans" presStyleCnt="0"/>
      <dgm:spPr/>
    </dgm:pt>
    <dgm:pt modelId="{D2556983-6E83-4F74-915D-EC645D08ADDE}" type="pres">
      <dgm:prSet presAssocID="{8BE2FA7B-9218-455D-9F91-98B3E957703B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DCBF4F-367C-487B-A265-15C5AB39A9FD}" type="presOf" srcId="{8BE2FA7B-9218-455D-9F91-98B3E957703B}" destId="{D2556983-6E83-4F74-915D-EC645D08ADDE}" srcOrd="0" destOrd="0" presId="urn:microsoft.com/office/officeart/2005/8/layout/hProcess9"/>
    <dgm:cxn modelId="{7E9420FA-3A1B-4E8B-8D70-63890EED017A}" type="presOf" srcId="{D2BBFCCE-CE4D-4A28-8C2D-ECD08CB4A784}" destId="{2F4DC0F6-35C6-480D-9A6D-7A3F3607DBC4}" srcOrd="0" destOrd="0" presId="urn:microsoft.com/office/officeart/2005/8/layout/hProcess9"/>
    <dgm:cxn modelId="{5462ABE6-65B2-442E-858B-32D8695A6A2F}" type="presOf" srcId="{F3A52CC1-946C-41DB-98DA-4842C5535258}" destId="{86F1BEDD-F944-447E-9600-FCACF5DFAE78}" srcOrd="0" destOrd="0" presId="urn:microsoft.com/office/officeart/2005/8/layout/hProcess9"/>
    <dgm:cxn modelId="{B8D765D4-C3B6-48BC-8FCD-727326F4BCAE}" srcId="{D2BBFCCE-CE4D-4A28-8C2D-ECD08CB4A784}" destId="{8BE2FA7B-9218-455D-9F91-98B3E957703B}" srcOrd="1" destOrd="0" parTransId="{C321A845-E8A5-410A-AA07-FECC8951351F}" sibTransId="{21DB798F-8EE3-4DFF-A3E3-21798012023E}"/>
    <dgm:cxn modelId="{5EF19D30-9037-450C-8960-A9DA04A4377A}" srcId="{D2BBFCCE-CE4D-4A28-8C2D-ECD08CB4A784}" destId="{F3A52CC1-946C-41DB-98DA-4842C5535258}" srcOrd="0" destOrd="0" parTransId="{CCB8C0BF-C5E7-4D66-8C73-35D1717AC353}" sibTransId="{898A8ED3-3B8C-4EBE-89AF-1CAD98934E5E}"/>
    <dgm:cxn modelId="{D28F38D8-A2D0-4A06-BE45-CEC1BFE093C4}" type="presParOf" srcId="{2F4DC0F6-35C6-480D-9A6D-7A3F3607DBC4}" destId="{1F03C7AF-ED50-486F-88F2-13B3AC702E15}" srcOrd="0" destOrd="0" presId="urn:microsoft.com/office/officeart/2005/8/layout/hProcess9"/>
    <dgm:cxn modelId="{6ECB7F1B-A625-4454-8F40-87C8429C2684}" type="presParOf" srcId="{2F4DC0F6-35C6-480D-9A6D-7A3F3607DBC4}" destId="{12FD3175-FB11-4235-A1FB-C88FA7DE4B1B}" srcOrd="1" destOrd="0" presId="urn:microsoft.com/office/officeart/2005/8/layout/hProcess9"/>
    <dgm:cxn modelId="{90A13306-DC7C-4537-82C0-3C66E6FEDE0B}" type="presParOf" srcId="{12FD3175-FB11-4235-A1FB-C88FA7DE4B1B}" destId="{86F1BEDD-F944-447E-9600-FCACF5DFAE78}" srcOrd="0" destOrd="0" presId="urn:microsoft.com/office/officeart/2005/8/layout/hProcess9"/>
    <dgm:cxn modelId="{F960530F-09B8-48C3-A44A-A354A84E2943}" type="presParOf" srcId="{12FD3175-FB11-4235-A1FB-C88FA7DE4B1B}" destId="{273A6B62-8A16-483B-AECE-FF3F07636A0B}" srcOrd="1" destOrd="0" presId="urn:microsoft.com/office/officeart/2005/8/layout/hProcess9"/>
    <dgm:cxn modelId="{58436582-9E94-4730-BC63-28DE8783356F}" type="presParOf" srcId="{12FD3175-FB11-4235-A1FB-C88FA7DE4B1B}" destId="{D2556983-6E83-4F74-915D-EC645D08ADDE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BCFB2B-A676-4DA2-B648-6A40E279B24B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BF0F1B4-5D47-47CA-A956-A8E8EB608098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ЦЕЛЬ:</a:t>
          </a:r>
          <a:endParaRPr lang="ru-RU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B746785-31B7-4DB5-9BA5-8F1725E8312E}" type="parTrans" cxnId="{C2F3E3C9-2CD2-4E71-9B15-3AB3B484EB3D}">
      <dgm:prSet/>
      <dgm:spPr/>
      <dgm:t>
        <a:bodyPr/>
        <a:lstStyle/>
        <a:p>
          <a:endParaRPr lang="ru-RU"/>
        </a:p>
      </dgm:t>
    </dgm:pt>
    <dgm:pt modelId="{8191C5B5-E0F1-4E45-83EF-86F86F2F6EAC}" type="sibTrans" cxnId="{C2F3E3C9-2CD2-4E71-9B15-3AB3B484EB3D}">
      <dgm:prSet/>
      <dgm:spPr/>
      <dgm:t>
        <a:bodyPr/>
        <a:lstStyle/>
        <a:p>
          <a:endParaRPr lang="ru-RU"/>
        </a:p>
      </dgm:t>
    </dgm:pt>
    <dgm:pt modelId="{98AD3C60-4F62-4F6A-9AB0-986552DC59D5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процесса становления речи детей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309799-09C1-4A18-89E0-2E99A9440C57}" type="parTrans" cxnId="{EE8930CA-25A7-4AC9-B3C1-8DD768C5DA92}">
      <dgm:prSet/>
      <dgm:spPr/>
      <dgm:t>
        <a:bodyPr/>
        <a:lstStyle/>
        <a:p>
          <a:endParaRPr lang="ru-RU"/>
        </a:p>
      </dgm:t>
    </dgm:pt>
    <dgm:pt modelId="{D6A08CCB-A6E4-47A0-8501-9C4FD791F675}" type="sibTrans" cxnId="{EE8930CA-25A7-4AC9-B3C1-8DD768C5DA92}">
      <dgm:prSet/>
      <dgm:spPr/>
      <dgm:t>
        <a:bodyPr/>
        <a:lstStyle/>
        <a:p>
          <a:endParaRPr lang="ru-RU"/>
        </a:p>
      </dgm:t>
    </dgm:pt>
    <dgm:pt modelId="{26C019C9-7D7B-4636-B698-6D25FCADF66C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ЗАДАЧИ:</a:t>
          </a:r>
          <a:endParaRPr lang="ru-RU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7DDD1AC-DB9C-46E7-9B87-ACF5E0EB5329}" type="parTrans" cxnId="{B5E93A11-7A4D-4E39-B87D-77E64C40EC4E}">
      <dgm:prSet/>
      <dgm:spPr/>
      <dgm:t>
        <a:bodyPr/>
        <a:lstStyle/>
        <a:p>
          <a:endParaRPr lang="ru-RU"/>
        </a:p>
      </dgm:t>
    </dgm:pt>
    <dgm:pt modelId="{00BA805D-C19A-47F1-B782-A0E266BB83FB}" type="sibTrans" cxnId="{B5E93A11-7A4D-4E39-B87D-77E64C40EC4E}">
      <dgm:prSet/>
      <dgm:spPr/>
      <dgm:t>
        <a:bodyPr/>
        <a:lstStyle/>
        <a:p>
          <a:endParaRPr lang="ru-RU"/>
        </a:p>
      </dgm:t>
    </dgm:pt>
    <dgm:pt modelId="{8C6EDC37-A295-41A7-B13F-D4C3CC29556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психолого-педагогическое сопровождение родителей и семей в целом в процессе организации их работы в сети;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697B2A-530C-4877-A430-03078768AFCA}" type="parTrans" cxnId="{F2759B17-AF19-40E0-AB99-2D6D5A4957D9}">
      <dgm:prSet/>
      <dgm:spPr/>
      <dgm:t>
        <a:bodyPr/>
        <a:lstStyle/>
        <a:p>
          <a:endParaRPr lang="ru-RU"/>
        </a:p>
      </dgm:t>
    </dgm:pt>
    <dgm:pt modelId="{0D595DA1-D4E6-429C-898D-07C1D92C8474}" type="sibTrans" cxnId="{F2759B17-AF19-40E0-AB99-2D6D5A4957D9}">
      <dgm:prSet/>
      <dgm:spPr/>
      <dgm:t>
        <a:bodyPr/>
        <a:lstStyle/>
        <a:p>
          <a:endParaRPr lang="ru-RU"/>
        </a:p>
      </dgm:t>
    </dgm:pt>
    <dgm:pt modelId="{16FE4E8A-0962-4C86-813B-259798F279A7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повышать компетентности родителей в области современных образовательных Интернет-технологий и средств обеспечения информационной безопасности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F78D4E-060B-4DF2-B023-CF09CBDEAD91}" type="parTrans" cxnId="{1654827B-1AD3-4716-92F7-AAB31943DFEF}">
      <dgm:prSet/>
      <dgm:spPr/>
      <dgm:t>
        <a:bodyPr/>
        <a:lstStyle/>
        <a:p>
          <a:endParaRPr lang="ru-RU"/>
        </a:p>
      </dgm:t>
    </dgm:pt>
    <dgm:pt modelId="{92C0FDCD-AFBC-4F4C-8A59-1E1D9EFF390A}" type="sibTrans" cxnId="{1654827B-1AD3-4716-92F7-AAB31943DFEF}">
      <dgm:prSet/>
      <dgm:spPr/>
      <dgm:t>
        <a:bodyPr/>
        <a:lstStyle/>
        <a:p>
          <a:endParaRPr lang="ru-RU"/>
        </a:p>
      </dgm:t>
    </dgm:pt>
    <dgm:pt modelId="{1E6D98F3-BF8C-4485-B753-9E0B889B95AD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повышать компетентности родителей в области современных образовательных Интернет-технологий и средств обеспечения информационной безопасности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4C76EB-4CCB-4026-B7B9-33788B8720B1}" type="parTrans" cxnId="{364D438D-B85F-4DEC-8CC7-F17A82A72FD7}">
      <dgm:prSet/>
      <dgm:spPr/>
      <dgm:t>
        <a:bodyPr/>
        <a:lstStyle/>
        <a:p>
          <a:endParaRPr lang="ru-RU"/>
        </a:p>
      </dgm:t>
    </dgm:pt>
    <dgm:pt modelId="{D5C3F103-EC54-4583-833B-65D98B6F4E11}" type="sibTrans" cxnId="{364D438D-B85F-4DEC-8CC7-F17A82A72FD7}">
      <dgm:prSet/>
      <dgm:spPr/>
      <dgm:t>
        <a:bodyPr/>
        <a:lstStyle/>
        <a:p>
          <a:endParaRPr lang="ru-RU"/>
        </a:p>
      </dgm:t>
    </dgm:pt>
    <dgm:pt modelId="{66E942AF-30CE-4873-A21C-42214B0B6A8C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знакомить с ресурсами сети Интернет образовательной и культурно-просветительской направленности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410F89-83CB-4899-8E1C-4A0DE521974B}" type="parTrans" cxnId="{B4A9D8EC-C7D6-43C5-AE70-F474D0D9E73B}">
      <dgm:prSet/>
      <dgm:spPr/>
      <dgm:t>
        <a:bodyPr/>
        <a:lstStyle/>
        <a:p>
          <a:endParaRPr lang="ru-RU"/>
        </a:p>
      </dgm:t>
    </dgm:pt>
    <dgm:pt modelId="{F06AC8EC-5166-4898-9CB0-00385F1F973A}" type="sibTrans" cxnId="{B4A9D8EC-C7D6-43C5-AE70-F474D0D9E73B}">
      <dgm:prSet/>
      <dgm:spPr/>
      <dgm:t>
        <a:bodyPr/>
        <a:lstStyle/>
        <a:p>
          <a:endParaRPr lang="ru-RU"/>
        </a:p>
      </dgm:t>
    </dgm:pt>
    <dgm:pt modelId="{FA1FACF1-B2EC-4D93-BAE1-CD00CECA1972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повышать уровень информированности родителей о возможных способах организации взаимодействия родителей с детьми в сети Интернет посредством вовлечения их в совместную продуктивную деятельность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D01AFE-4AAB-41ED-AA3A-4F2C238525ED}" type="parTrans" cxnId="{05B52EBA-7603-4A1E-95AD-6A17438BBFF6}">
      <dgm:prSet/>
      <dgm:spPr/>
      <dgm:t>
        <a:bodyPr/>
        <a:lstStyle/>
        <a:p>
          <a:endParaRPr lang="ru-RU"/>
        </a:p>
      </dgm:t>
    </dgm:pt>
    <dgm:pt modelId="{801894B0-E049-4B72-A838-B8777B1C41FD}" type="sibTrans" cxnId="{05B52EBA-7603-4A1E-95AD-6A17438BBFF6}">
      <dgm:prSet/>
      <dgm:spPr/>
      <dgm:t>
        <a:bodyPr/>
        <a:lstStyle/>
        <a:p>
          <a:endParaRPr lang="ru-RU"/>
        </a:p>
      </dgm:t>
    </dgm:pt>
    <dgm:pt modelId="{9E713078-3817-4393-9702-054AB412E2B2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формировать навыки проектирования индивидуальных образовательных и культурно-просветительских маршрутов, организации безопасной деятельности в сети Интернет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FA2E6AB-0114-4EE0-880F-01BB36940ECC}" type="parTrans" cxnId="{80A70337-301E-41C1-A19C-6D5251D0A412}">
      <dgm:prSet/>
      <dgm:spPr/>
      <dgm:t>
        <a:bodyPr/>
        <a:lstStyle/>
        <a:p>
          <a:endParaRPr lang="ru-RU"/>
        </a:p>
      </dgm:t>
    </dgm:pt>
    <dgm:pt modelId="{189206A9-25C2-4A36-9FF8-C21D58D8D792}" type="sibTrans" cxnId="{80A70337-301E-41C1-A19C-6D5251D0A412}">
      <dgm:prSet/>
      <dgm:spPr/>
      <dgm:t>
        <a:bodyPr/>
        <a:lstStyle/>
        <a:p>
          <a:endParaRPr lang="ru-RU"/>
        </a:p>
      </dgm:t>
    </dgm:pt>
    <dgm:pt modelId="{8363D5D1-0110-44C8-BA40-B870616C71B0}" type="pres">
      <dgm:prSet presAssocID="{FCBCFB2B-A676-4DA2-B648-6A40E279B24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26D27F5-FECF-4923-82C0-4C94882F9519}" type="pres">
      <dgm:prSet presAssocID="{6BF0F1B4-5D47-47CA-A956-A8E8EB608098}" presName="parentText" presStyleLbl="node1" presStyleIdx="0" presStyleCnt="2" custLinFactNeighborY="-456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11B72A-59F5-4696-BA27-C506230F9C39}" type="pres">
      <dgm:prSet presAssocID="{6BF0F1B4-5D47-47CA-A956-A8E8EB60809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A8A983-CDC9-4629-9148-C27DE0794472}" type="pres">
      <dgm:prSet presAssocID="{26C019C9-7D7B-4636-B698-6D25FCADF66C}" presName="parentText" presStyleLbl="node1" presStyleIdx="1" presStyleCnt="2" custLinFactNeighborX="-17" custLinFactNeighborY="-4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D12986-B361-4E50-88FC-21DF030E5A6B}" type="pres">
      <dgm:prSet presAssocID="{26C019C9-7D7B-4636-B698-6D25FCADF66C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F313F3-FA4D-4D1E-8D77-D83E1E436D66}" type="presOf" srcId="{26C019C9-7D7B-4636-B698-6D25FCADF66C}" destId="{38A8A983-CDC9-4629-9148-C27DE0794472}" srcOrd="0" destOrd="0" presId="urn:microsoft.com/office/officeart/2005/8/layout/vList2"/>
    <dgm:cxn modelId="{05B52EBA-7603-4A1E-95AD-6A17438BBFF6}" srcId="{26C019C9-7D7B-4636-B698-6D25FCADF66C}" destId="{FA1FACF1-B2EC-4D93-BAE1-CD00CECA1972}" srcOrd="4" destOrd="0" parTransId="{15D01AFE-4AAB-41ED-AA3A-4F2C238525ED}" sibTransId="{801894B0-E049-4B72-A838-B8777B1C41FD}"/>
    <dgm:cxn modelId="{5A63C173-3B3E-427C-A3D6-ED3E50BCAE58}" type="presOf" srcId="{6BF0F1B4-5D47-47CA-A956-A8E8EB608098}" destId="{626D27F5-FECF-4923-82C0-4C94882F9519}" srcOrd="0" destOrd="0" presId="urn:microsoft.com/office/officeart/2005/8/layout/vList2"/>
    <dgm:cxn modelId="{F2759B17-AF19-40E0-AB99-2D6D5A4957D9}" srcId="{26C019C9-7D7B-4636-B698-6D25FCADF66C}" destId="{8C6EDC37-A295-41A7-B13F-D4C3CC29556D}" srcOrd="0" destOrd="0" parTransId="{0A697B2A-530C-4877-A430-03078768AFCA}" sibTransId="{0D595DA1-D4E6-429C-898D-07C1D92C8474}"/>
    <dgm:cxn modelId="{364D438D-B85F-4DEC-8CC7-F17A82A72FD7}" srcId="{26C019C9-7D7B-4636-B698-6D25FCADF66C}" destId="{1E6D98F3-BF8C-4485-B753-9E0B889B95AD}" srcOrd="2" destOrd="0" parTransId="{934C76EB-4CCB-4026-B7B9-33788B8720B1}" sibTransId="{D5C3F103-EC54-4583-833B-65D98B6F4E11}"/>
    <dgm:cxn modelId="{31C11971-6F6C-41B6-B0C8-EB6E5579E40D}" type="presOf" srcId="{1E6D98F3-BF8C-4485-B753-9E0B889B95AD}" destId="{DFD12986-B361-4E50-88FC-21DF030E5A6B}" srcOrd="0" destOrd="2" presId="urn:microsoft.com/office/officeart/2005/8/layout/vList2"/>
    <dgm:cxn modelId="{2176897B-83E0-43FA-9964-DB80F3833CBD}" type="presOf" srcId="{FA1FACF1-B2EC-4D93-BAE1-CD00CECA1972}" destId="{DFD12986-B361-4E50-88FC-21DF030E5A6B}" srcOrd="0" destOrd="4" presId="urn:microsoft.com/office/officeart/2005/8/layout/vList2"/>
    <dgm:cxn modelId="{B071B8DC-1C03-4264-9A31-5D9E26977853}" type="presOf" srcId="{8C6EDC37-A295-41A7-B13F-D4C3CC29556D}" destId="{DFD12986-B361-4E50-88FC-21DF030E5A6B}" srcOrd="0" destOrd="0" presId="urn:microsoft.com/office/officeart/2005/8/layout/vList2"/>
    <dgm:cxn modelId="{D5816574-375F-43F2-8386-AB524165891F}" type="presOf" srcId="{FCBCFB2B-A676-4DA2-B648-6A40E279B24B}" destId="{8363D5D1-0110-44C8-BA40-B870616C71B0}" srcOrd="0" destOrd="0" presId="urn:microsoft.com/office/officeart/2005/8/layout/vList2"/>
    <dgm:cxn modelId="{17086010-137C-4723-908B-D2BC8A0BCAC3}" type="presOf" srcId="{9E713078-3817-4393-9702-054AB412E2B2}" destId="{DFD12986-B361-4E50-88FC-21DF030E5A6B}" srcOrd="0" destOrd="5" presId="urn:microsoft.com/office/officeart/2005/8/layout/vList2"/>
    <dgm:cxn modelId="{95D88560-7DCE-4557-A5FD-A4071CB2E8CD}" type="presOf" srcId="{16FE4E8A-0962-4C86-813B-259798F279A7}" destId="{DFD12986-B361-4E50-88FC-21DF030E5A6B}" srcOrd="0" destOrd="1" presId="urn:microsoft.com/office/officeart/2005/8/layout/vList2"/>
    <dgm:cxn modelId="{E05A84FE-5DE4-47E3-B7AC-C337DE40F9CC}" type="presOf" srcId="{66E942AF-30CE-4873-A21C-42214B0B6A8C}" destId="{DFD12986-B361-4E50-88FC-21DF030E5A6B}" srcOrd="0" destOrd="3" presId="urn:microsoft.com/office/officeart/2005/8/layout/vList2"/>
    <dgm:cxn modelId="{1654827B-1AD3-4716-92F7-AAB31943DFEF}" srcId="{26C019C9-7D7B-4636-B698-6D25FCADF66C}" destId="{16FE4E8A-0962-4C86-813B-259798F279A7}" srcOrd="1" destOrd="0" parTransId="{54F78D4E-060B-4DF2-B023-CF09CBDEAD91}" sibTransId="{92C0FDCD-AFBC-4F4C-8A59-1E1D9EFF390A}"/>
    <dgm:cxn modelId="{C2F3E3C9-2CD2-4E71-9B15-3AB3B484EB3D}" srcId="{FCBCFB2B-A676-4DA2-B648-6A40E279B24B}" destId="{6BF0F1B4-5D47-47CA-A956-A8E8EB608098}" srcOrd="0" destOrd="0" parTransId="{BB746785-31B7-4DB5-9BA5-8F1725E8312E}" sibTransId="{8191C5B5-E0F1-4E45-83EF-86F86F2F6EAC}"/>
    <dgm:cxn modelId="{B4A9D8EC-C7D6-43C5-AE70-F474D0D9E73B}" srcId="{26C019C9-7D7B-4636-B698-6D25FCADF66C}" destId="{66E942AF-30CE-4873-A21C-42214B0B6A8C}" srcOrd="3" destOrd="0" parTransId="{3A410F89-83CB-4899-8E1C-4A0DE521974B}" sibTransId="{F06AC8EC-5166-4898-9CB0-00385F1F973A}"/>
    <dgm:cxn modelId="{B5E93A11-7A4D-4E39-B87D-77E64C40EC4E}" srcId="{FCBCFB2B-A676-4DA2-B648-6A40E279B24B}" destId="{26C019C9-7D7B-4636-B698-6D25FCADF66C}" srcOrd="1" destOrd="0" parTransId="{07DDD1AC-DB9C-46E7-9B87-ACF5E0EB5329}" sibTransId="{00BA805D-C19A-47F1-B782-A0E266BB83FB}"/>
    <dgm:cxn modelId="{80A70337-301E-41C1-A19C-6D5251D0A412}" srcId="{26C019C9-7D7B-4636-B698-6D25FCADF66C}" destId="{9E713078-3817-4393-9702-054AB412E2B2}" srcOrd="5" destOrd="0" parTransId="{EFA2E6AB-0114-4EE0-880F-01BB36940ECC}" sibTransId="{189206A9-25C2-4A36-9FF8-C21D58D8D792}"/>
    <dgm:cxn modelId="{3545265B-35FE-478C-AB13-B67428F0167D}" type="presOf" srcId="{98AD3C60-4F62-4F6A-9AB0-986552DC59D5}" destId="{0C11B72A-59F5-4696-BA27-C506230F9C39}" srcOrd="0" destOrd="0" presId="urn:microsoft.com/office/officeart/2005/8/layout/vList2"/>
    <dgm:cxn modelId="{EE8930CA-25A7-4AC9-B3C1-8DD768C5DA92}" srcId="{6BF0F1B4-5D47-47CA-A956-A8E8EB608098}" destId="{98AD3C60-4F62-4F6A-9AB0-986552DC59D5}" srcOrd="0" destOrd="0" parTransId="{45309799-09C1-4A18-89E0-2E99A9440C57}" sibTransId="{D6A08CCB-A6E4-47A0-8501-9C4FD791F675}"/>
    <dgm:cxn modelId="{B3077777-9C45-4E8F-907E-EDA2EC31A21D}" type="presParOf" srcId="{8363D5D1-0110-44C8-BA40-B870616C71B0}" destId="{626D27F5-FECF-4923-82C0-4C94882F9519}" srcOrd="0" destOrd="0" presId="urn:microsoft.com/office/officeart/2005/8/layout/vList2"/>
    <dgm:cxn modelId="{117913B8-0E9E-4D36-A8E7-E3D9FC39B948}" type="presParOf" srcId="{8363D5D1-0110-44C8-BA40-B870616C71B0}" destId="{0C11B72A-59F5-4696-BA27-C506230F9C39}" srcOrd="1" destOrd="0" presId="urn:microsoft.com/office/officeart/2005/8/layout/vList2"/>
    <dgm:cxn modelId="{45B6654B-9233-4103-AC92-9F5A9EF88FE9}" type="presParOf" srcId="{8363D5D1-0110-44C8-BA40-B870616C71B0}" destId="{38A8A983-CDC9-4629-9148-C27DE0794472}" srcOrd="2" destOrd="0" presId="urn:microsoft.com/office/officeart/2005/8/layout/vList2"/>
    <dgm:cxn modelId="{96C8C8C4-08F4-426A-B163-D0658708E962}" type="presParOf" srcId="{8363D5D1-0110-44C8-BA40-B870616C71B0}" destId="{DFD12986-B361-4E50-88FC-21DF030E5A6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851233-CA0A-4E4A-9B53-7D45A2152051}" type="doc">
      <dgm:prSet loTypeId="urn:microsoft.com/office/officeart/2005/8/layout/pyramid2" loCatId="pyramid" qsTypeId="urn:microsoft.com/office/officeart/2005/8/quickstyle/simple1" qsCatId="simple" csTypeId="urn:microsoft.com/office/officeart/2005/8/colors/colorful5" csCatId="colorful" phldr="1"/>
      <dgm:spPr/>
    </dgm:pt>
    <dgm:pt modelId="{404DD89C-5FF7-48B9-9A64-38CB7665A76B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Задействовать субъекты образовательного процесса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C4CA6FA-F957-48E2-A37A-675A7BD7FDC4}" type="parTrans" cxnId="{6677CF50-7375-4031-819F-06B0D1E67C00}">
      <dgm:prSet/>
      <dgm:spPr/>
      <dgm:t>
        <a:bodyPr/>
        <a:lstStyle/>
        <a:p>
          <a:endParaRPr lang="ru-RU"/>
        </a:p>
      </dgm:t>
    </dgm:pt>
    <dgm:pt modelId="{6D110C19-FF82-47DC-8BA8-D7CE9B0C8111}" type="sibTrans" cxnId="{6677CF50-7375-4031-819F-06B0D1E67C00}">
      <dgm:prSet/>
      <dgm:spPr/>
      <dgm:t>
        <a:bodyPr/>
        <a:lstStyle/>
        <a:p>
          <a:endParaRPr lang="ru-RU"/>
        </a:p>
      </dgm:t>
    </dgm:pt>
    <dgm:pt modelId="{86A3EFAB-B4F5-42B0-8010-AE584D092510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Расширить диапазон общения педагогов с родителями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8EBFC3B-5F26-41C5-908B-EF9871A4A155}" type="parTrans" cxnId="{AF5EB985-49DF-4FF7-A970-06F1955E76A1}">
      <dgm:prSet/>
      <dgm:spPr/>
      <dgm:t>
        <a:bodyPr/>
        <a:lstStyle/>
        <a:p>
          <a:endParaRPr lang="ru-RU"/>
        </a:p>
      </dgm:t>
    </dgm:pt>
    <dgm:pt modelId="{839DDDCD-69C2-4F5D-8085-E8B4FCF8CD0D}" type="sibTrans" cxnId="{AF5EB985-49DF-4FF7-A970-06F1955E76A1}">
      <dgm:prSet/>
      <dgm:spPr/>
      <dgm:t>
        <a:bodyPr/>
        <a:lstStyle/>
        <a:p>
          <a:endParaRPr lang="ru-RU"/>
        </a:p>
      </dgm:t>
    </dgm:pt>
    <dgm:pt modelId="{64CCBF3E-4C6D-422F-8CA0-A5ADB86F4A96}">
      <dgm:prSet phldrT="[Текст]"/>
      <dgm:spPr/>
      <dgm:t>
        <a:bodyPr/>
        <a:lstStyle/>
        <a:p>
          <a:r>
            <a: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Повысить качество коррекционно-развивающего обучения</a:t>
          </a:r>
          <a:endParaRPr lang="ru-RU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C62FF7F-3122-4A23-AF9D-2D7AD36FFE43}" type="parTrans" cxnId="{912F8118-8D9C-4D91-B3A4-1DE78026DE8E}">
      <dgm:prSet/>
      <dgm:spPr/>
      <dgm:t>
        <a:bodyPr/>
        <a:lstStyle/>
        <a:p>
          <a:endParaRPr lang="ru-RU"/>
        </a:p>
      </dgm:t>
    </dgm:pt>
    <dgm:pt modelId="{CF050907-C33A-4E54-92C9-39FE6C399437}" type="sibTrans" cxnId="{912F8118-8D9C-4D91-B3A4-1DE78026DE8E}">
      <dgm:prSet/>
      <dgm:spPr/>
      <dgm:t>
        <a:bodyPr/>
        <a:lstStyle/>
        <a:p>
          <a:endParaRPr lang="ru-RU"/>
        </a:p>
      </dgm:t>
    </dgm:pt>
    <dgm:pt modelId="{F18F683E-794F-4D9D-B4C3-D5E710BC917A}" type="pres">
      <dgm:prSet presAssocID="{3E851233-CA0A-4E4A-9B53-7D45A2152051}" presName="compositeShape" presStyleCnt="0">
        <dgm:presLayoutVars>
          <dgm:dir/>
          <dgm:resizeHandles/>
        </dgm:presLayoutVars>
      </dgm:prSet>
      <dgm:spPr/>
    </dgm:pt>
    <dgm:pt modelId="{AF1B033C-296E-4D5A-8648-7F6169066AF5}" type="pres">
      <dgm:prSet presAssocID="{3E851233-CA0A-4E4A-9B53-7D45A2152051}" presName="pyramid" presStyleLbl="node1" presStyleIdx="0" presStyleCnt="1" custLinFactNeighborX="-7993"/>
      <dgm:spPr/>
    </dgm:pt>
    <dgm:pt modelId="{0472892C-1A52-4865-BD92-79A742B33282}" type="pres">
      <dgm:prSet presAssocID="{3E851233-CA0A-4E4A-9B53-7D45A2152051}" presName="theList" presStyleCnt="0"/>
      <dgm:spPr/>
    </dgm:pt>
    <dgm:pt modelId="{0EDA9001-0D18-4B29-8CCB-0396ED624830}" type="pres">
      <dgm:prSet presAssocID="{404DD89C-5FF7-48B9-9A64-38CB7665A76B}" presName="aNode" presStyleLbl="fgAcc1" presStyleIdx="0" presStyleCnt="3" custScaleX="1263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C265A0-7503-450F-A9ED-6133CC64C6D8}" type="pres">
      <dgm:prSet presAssocID="{404DD89C-5FF7-48B9-9A64-38CB7665A76B}" presName="aSpace" presStyleCnt="0"/>
      <dgm:spPr/>
    </dgm:pt>
    <dgm:pt modelId="{0DA8F806-9C6C-44D1-954F-84A6EA024254}" type="pres">
      <dgm:prSet presAssocID="{86A3EFAB-B4F5-42B0-8010-AE584D092510}" presName="aNode" presStyleLbl="fgAcc1" presStyleIdx="1" presStyleCnt="3" custScaleX="1307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7AF6D5-A048-4C47-94A6-21FE07395EBD}" type="pres">
      <dgm:prSet presAssocID="{86A3EFAB-B4F5-42B0-8010-AE584D092510}" presName="aSpace" presStyleCnt="0"/>
      <dgm:spPr/>
    </dgm:pt>
    <dgm:pt modelId="{AFB0C7E4-16E8-42F2-9D4B-186C349982CA}" type="pres">
      <dgm:prSet presAssocID="{64CCBF3E-4C6D-422F-8CA0-A5ADB86F4A96}" presName="aNode" presStyleLbl="fgAcc1" presStyleIdx="2" presStyleCnt="3" custScaleX="1354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EFCF3-7E8D-4B36-9BCC-B6F5CAA96D6B}" type="pres">
      <dgm:prSet presAssocID="{64CCBF3E-4C6D-422F-8CA0-A5ADB86F4A96}" presName="aSpace" presStyleCnt="0"/>
      <dgm:spPr/>
    </dgm:pt>
  </dgm:ptLst>
  <dgm:cxnLst>
    <dgm:cxn modelId="{6677CF50-7375-4031-819F-06B0D1E67C00}" srcId="{3E851233-CA0A-4E4A-9B53-7D45A2152051}" destId="{404DD89C-5FF7-48B9-9A64-38CB7665A76B}" srcOrd="0" destOrd="0" parTransId="{7C4CA6FA-F957-48E2-A37A-675A7BD7FDC4}" sibTransId="{6D110C19-FF82-47DC-8BA8-D7CE9B0C8111}"/>
    <dgm:cxn modelId="{D4ED98FE-A725-43AE-A9C7-378ABE06B739}" type="presOf" srcId="{3E851233-CA0A-4E4A-9B53-7D45A2152051}" destId="{F18F683E-794F-4D9D-B4C3-D5E710BC917A}" srcOrd="0" destOrd="0" presId="urn:microsoft.com/office/officeart/2005/8/layout/pyramid2"/>
    <dgm:cxn modelId="{912F8118-8D9C-4D91-B3A4-1DE78026DE8E}" srcId="{3E851233-CA0A-4E4A-9B53-7D45A2152051}" destId="{64CCBF3E-4C6D-422F-8CA0-A5ADB86F4A96}" srcOrd="2" destOrd="0" parTransId="{FC62FF7F-3122-4A23-AF9D-2D7AD36FFE43}" sibTransId="{CF050907-C33A-4E54-92C9-39FE6C399437}"/>
    <dgm:cxn modelId="{0AB37BCF-76F7-4C5B-97A1-8C3A68A2DF43}" type="presOf" srcId="{86A3EFAB-B4F5-42B0-8010-AE584D092510}" destId="{0DA8F806-9C6C-44D1-954F-84A6EA024254}" srcOrd="0" destOrd="0" presId="urn:microsoft.com/office/officeart/2005/8/layout/pyramid2"/>
    <dgm:cxn modelId="{72499B0D-D81F-43EF-8D72-92C63AE799DF}" type="presOf" srcId="{64CCBF3E-4C6D-422F-8CA0-A5ADB86F4A96}" destId="{AFB0C7E4-16E8-42F2-9D4B-186C349982CA}" srcOrd="0" destOrd="0" presId="urn:microsoft.com/office/officeart/2005/8/layout/pyramid2"/>
    <dgm:cxn modelId="{AF5EB985-49DF-4FF7-A970-06F1955E76A1}" srcId="{3E851233-CA0A-4E4A-9B53-7D45A2152051}" destId="{86A3EFAB-B4F5-42B0-8010-AE584D092510}" srcOrd="1" destOrd="0" parTransId="{D8EBFC3B-5F26-41C5-908B-EF9871A4A155}" sibTransId="{839DDDCD-69C2-4F5D-8085-E8B4FCF8CD0D}"/>
    <dgm:cxn modelId="{6FDFE09F-1678-41B0-9C45-03CA3ACD10B1}" type="presOf" srcId="{404DD89C-5FF7-48B9-9A64-38CB7665A76B}" destId="{0EDA9001-0D18-4B29-8CCB-0396ED624830}" srcOrd="0" destOrd="0" presId="urn:microsoft.com/office/officeart/2005/8/layout/pyramid2"/>
    <dgm:cxn modelId="{96BFBAB7-129C-44B4-978C-F76CE6907D9B}" type="presParOf" srcId="{F18F683E-794F-4D9D-B4C3-D5E710BC917A}" destId="{AF1B033C-296E-4D5A-8648-7F6169066AF5}" srcOrd="0" destOrd="0" presId="urn:microsoft.com/office/officeart/2005/8/layout/pyramid2"/>
    <dgm:cxn modelId="{FCC4A396-E441-4CC9-9175-14A34492610A}" type="presParOf" srcId="{F18F683E-794F-4D9D-B4C3-D5E710BC917A}" destId="{0472892C-1A52-4865-BD92-79A742B33282}" srcOrd="1" destOrd="0" presId="urn:microsoft.com/office/officeart/2005/8/layout/pyramid2"/>
    <dgm:cxn modelId="{514D0533-B065-47FA-B787-7A1A565E9363}" type="presParOf" srcId="{0472892C-1A52-4865-BD92-79A742B33282}" destId="{0EDA9001-0D18-4B29-8CCB-0396ED624830}" srcOrd="0" destOrd="0" presId="urn:microsoft.com/office/officeart/2005/8/layout/pyramid2"/>
    <dgm:cxn modelId="{B95DEA75-3169-4105-9C21-D7E801492665}" type="presParOf" srcId="{0472892C-1A52-4865-BD92-79A742B33282}" destId="{10C265A0-7503-450F-A9ED-6133CC64C6D8}" srcOrd="1" destOrd="0" presId="urn:microsoft.com/office/officeart/2005/8/layout/pyramid2"/>
    <dgm:cxn modelId="{7054955B-8D9B-48E8-B167-1A8042535581}" type="presParOf" srcId="{0472892C-1A52-4865-BD92-79A742B33282}" destId="{0DA8F806-9C6C-44D1-954F-84A6EA024254}" srcOrd="2" destOrd="0" presId="urn:microsoft.com/office/officeart/2005/8/layout/pyramid2"/>
    <dgm:cxn modelId="{56C81F87-2ACD-4D2E-A857-93B409D58F5B}" type="presParOf" srcId="{0472892C-1A52-4865-BD92-79A742B33282}" destId="{807AF6D5-A048-4C47-94A6-21FE07395EBD}" srcOrd="3" destOrd="0" presId="urn:microsoft.com/office/officeart/2005/8/layout/pyramid2"/>
    <dgm:cxn modelId="{566A5D1C-C2E7-4496-9001-FD1B088A3399}" type="presParOf" srcId="{0472892C-1A52-4865-BD92-79A742B33282}" destId="{AFB0C7E4-16E8-42F2-9D4B-186C349982CA}" srcOrd="4" destOrd="0" presId="urn:microsoft.com/office/officeart/2005/8/layout/pyramid2"/>
    <dgm:cxn modelId="{ECF2F58B-F937-40C3-A24D-8A3890E53096}" type="presParOf" srcId="{0472892C-1A52-4865-BD92-79A742B33282}" destId="{4F8EFCF3-7E8D-4B36-9BCC-B6F5CAA96D6B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ED40DA-8D29-44C0-995D-A41C3406CC2D}">
      <dsp:nvSpPr>
        <dsp:cNvPr id="0" name=""/>
        <dsp:cNvSpPr/>
      </dsp:nvSpPr>
      <dsp:spPr>
        <a:xfrm>
          <a:off x="0" y="323339"/>
          <a:ext cx="64323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525D8D-672F-4F9E-9AB5-354AD5A5888E}">
      <dsp:nvSpPr>
        <dsp:cNvPr id="0" name=""/>
        <dsp:cNvSpPr/>
      </dsp:nvSpPr>
      <dsp:spPr>
        <a:xfrm>
          <a:off x="261591" y="288030"/>
          <a:ext cx="6135512" cy="383760"/>
        </a:xfrm>
        <a:prstGeom prst="round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90" tIns="0" rIns="1701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ОДНОСЛОЖНАЯ РЕЧЬ</a:t>
          </a:r>
          <a:endParaRPr lang="ru-RU" sz="1600" b="1" kern="1200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80325" y="306764"/>
        <a:ext cx="6098044" cy="346292"/>
      </dsp:txXfrm>
    </dsp:sp>
    <dsp:sp modelId="{A1211971-73F6-4E2D-A7F3-3DC0B4537591}">
      <dsp:nvSpPr>
        <dsp:cNvPr id="0" name=""/>
        <dsp:cNvSpPr/>
      </dsp:nvSpPr>
      <dsp:spPr>
        <a:xfrm>
          <a:off x="0" y="913020"/>
          <a:ext cx="64323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9265F7-8690-4AC6-8B8F-C9E7321E53B4}">
      <dsp:nvSpPr>
        <dsp:cNvPr id="0" name=""/>
        <dsp:cNvSpPr/>
      </dsp:nvSpPr>
      <dsp:spPr>
        <a:xfrm>
          <a:off x="216023" y="864094"/>
          <a:ext cx="6124570" cy="383760"/>
        </a:xfrm>
        <a:prstGeom prst="roundRect">
          <a:avLst/>
        </a:prstGeom>
        <a:solidFill>
          <a:schemeClr val="accent5">
            <a:shade val="80000"/>
            <a:hueOff val="-51277"/>
            <a:satOff val="2563"/>
            <a:lumOff val="4108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90" tIns="0" rIns="1701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БЕДНОСТЬ РЕЧИ .</a:t>
          </a:r>
          <a:endParaRPr lang="ru-RU" sz="1300" b="1" kern="1200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4757" y="882828"/>
        <a:ext cx="6087102" cy="346292"/>
      </dsp:txXfrm>
    </dsp:sp>
    <dsp:sp modelId="{82B7ADF9-A7D1-493D-B4F3-2D59453100AF}">
      <dsp:nvSpPr>
        <dsp:cNvPr id="0" name=""/>
        <dsp:cNvSpPr/>
      </dsp:nvSpPr>
      <dsp:spPr>
        <a:xfrm>
          <a:off x="0" y="1502700"/>
          <a:ext cx="64323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F43658-631D-49E6-97BF-9CE8D4B75EBE}">
      <dsp:nvSpPr>
        <dsp:cNvPr id="0" name=""/>
        <dsp:cNvSpPr/>
      </dsp:nvSpPr>
      <dsp:spPr>
        <a:xfrm>
          <a:off x="216023" y="1512167"/>
          <a:ext cx="6124570" cy="383760"/>
        </a:xfrm>
        <a:prstGeom prst="roundRect">
          <a:avLst/>
        </a:prstGeom>
        <a:solidFill>
          <a:schemeClr val="accent5">
            <a:shade val="80000"/>
            <a:hueOff val="-102553"/>
            <a:satOff val="5127"/>
            <a:lumOff val="8216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90" tIns="0" rIns="1701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ИСПОЛЬЗОВАНИЕ СЛЕНГОВЫХ ВЫРАЖЕНИЙ</a:t>
          </a:r>
          <a:endParaRPr lang="ru-RU" sz="1300" b="1" kern="1200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4757" y="1530901"/>
        <a:ext cx="6087102" cy="346292"/>
      </dsp:txXfrm>
    </dsp:sp>
    <dsp:sp modelId="{8E217D3D-1B52-4B2D-BC5A-B91A61C543E0}">
      <dsp:nvSpPr>
        <dsp:cNvPr id="0" name=""/>
        <dsp:cNvSpPr/>
      </dsp:nvSpPr>
      <dsp:spPr>
        <a:xfrm>
          <a:off x="0" y="2092380"/>
          <a:ext cx="64323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3D2123-9470-453F-9785-4EFFA345BF38}">
      <dsp:nvSpPr>
        <dsp:cNvPr id="0" name=""/>
        <dsp:cNvSpPr/>
      </dsp:nvSpPr>
      <dsp:spPr>
        <a:xfrm>
          <a:off x="274249" y="2088231"/>
          <a:ext cx="6124570" cy="383760"/>
        </a:xfrm>
        <a:prstGeom prst="roundRect">
          <a:avLst/>
        </a:prstGeom>
        <a:solidFill>
          <a:schemeClr val="accent5">
            <a:shade val="80000"/>
            <a:hueOff val="-153830"/>
            <a:satOff val="7690"/>
            <a:lumOff val="12325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90" tIns="0" rIns="1701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БЕДНАЯ ДИАЛОГИЧЕСКАЯ РЕЧЬ</a:t>
          </a:r>
          <a:endParaRPr lang="ru-RU" sz="1300" b="1" kern="1200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92983" y="2106965"/>
        <a:ext cx="6087102" cy="346292"/>
      </dsp:txXfrm>
    </dsp:sp>
    <dsp:sp modelId="{19A470C5-C72C-42CA-87F2-B0F6146A1D77}">
      <dsp:nvSpPr>
        <dsp:cNvPr id="0" name=""/>
        <dsp:cNvSpPr/>
      </dsp:nvSpPr>
      <dsp:spPr>
        <a:xfrm>
          <a:off x="0" y="2682060"/>
          <a:ext cx="64323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A031D8-1A8D-4013-A98D-A8CA20F8BA47}">
      <dsp:nvSpPr>
        <dsp:cNvPr id="0" name=""/>
        <dsp:cNvSpPr/>
      </dsp:nvSpPr>
      <dsp:spPr>
        <a:xfrm>
          <a:off x="216023" y="2664295"/>
          <a:ext cx="6124570" cy="383760"/>
        </a:xfrm>
        <a:prstGeom prst="roundRect">
          <a:avLst/>
        </a:prstGeom>
        <a:solidFill>
          <a:schemeClr val="accent5">
            <a:shade val="80000"/>
            <a:hueOff val="-205107"/>
            <a:satOff val="10253"/>
            <a:lumOff val="16433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90" tIns="0" rIns="1701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НЕСПОСОБНОСТЬ ПОСТРОИТЬ МОНОЛОГ</a:t>
          </a:r>
          <a:endParaRPr lang="ru-RU" sz="1300" b="1" kern="1200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4757" y="2683029"/>
        <a:ext cx="6087102" cy="346292"/>
      </dsp:txXfrm>
    </dsp:sp>
    <dsp:sp modelId="{C6959FF0-53A4-4E83-993E-2F114D53E062}">
      <dsp:nvSpPr>
        <dsp:cNvPr id="0" name=""/>
        <dsp:cNvSpPr/>
      </dsp:nvSpPr>
      <dsp:spPr>
        <a:xfrm>
          <a:off x="0" y="3271740"/>
          <a:ext cx="64323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21E63C-73C0-4AAA-B8A2-C6408B4F9006}">
      <dsp:nvSpPr>
        <dsp:cNvPr id="0" name=""/>
        <dsp:cNvSpPr/>
      </dsp:nvSpPr>
      <dsp:spPr>
        <a:xfrm>
          <a:off x="288032" y="3240359"/>
          <a:ext cx="4502663" cy="383760"/>
        </a:xfrm>
        <a:prstGeom prst="roundRect">
          <a:avLst/>
        </a:prstGeom>
        <a:solidFill>
          <a:schemeClr val="accent5">
            <a:shade val="80000"/>
            <a:hueOff val="-256383"/>
            <a:satOff val="12817"/>
            <a:lumOff val="20541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90" tIns="0" rIns="1701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НИЗКАЯ КУЛЬТУРА РЕЧИ</a:t>
          </a:r>
          <a:endParaRPr lang="ru-RU" sz="1300" b="1" kern="1200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766" y="3259093"/>
        <a:ext cx="4465195" cy="346292"/>
      </dsp:txXfrm>
    </dsp:sp>
    <dsp:sp modelId="{9B677ACC-AF5C-4C69-B548-9B975F55E74F}">
      <dsp:nvSpPr>
        <dsp:cNvPr id="0" name=""/>
        <dsp:cNvSpPr/>
      </dsp:nvSpPr>
      <dsp:spPr>
        <a:xfrm>
          <a:off x="0" y="3861420"/>
          <a:ext cx="6432376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B0C7D2-94C4-4A01-88B3-1EC38F6445DB}">
      <dsp:nvSpPr>
        <dsp:cNvPr id="0" name=""/>
        <dsp:cNvSpPr/>
      </dsp:nvSpPr>
      <dsp:spPr>
        <a:xfrm>
          <a:off x="288032" y="3816424"/>
          <a:ext cx="4502663" cy="383760"/>
        </a:xfrm>
        <a:prstGeom prst="roundRect">
          <a:avLst/>
        </a:prstGeom>
        <a:solidFill>
          <a:schemeClr val="accent5">
            <a:shade val="80000"/>
            <a:hueOff val="-307660"/>
            <a:satOff val="15380"/>
            <a:lumOff val="24649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0190" tIns="0" rIns="170190" bIns="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n/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ПЛОХАЯ ДИКЦИЯ</a:t>
          </a:r>
          <a:endParaRPr lang="ru-RU" sz="1300" b="1" kern="1200" dirty="0">
            <a:ln/>
            <a:solidFill>
              <a:srgbClr val="7030A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6766" y="3835158"/>
        <a:ext cx="4465195" cy="3462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03C7AF-ED50-486F-88F2-13B3AC702E15}">
      <dsp:nvSpPr>
        <dsp:cNvPr id="0" name=""/>
        <dsp:cNvSpPr/>
      </dsp:nvSpPr>
      <dsp:spPr>
        <a:xfrm>
          <a:off x="583264" y="0"/>
          <a:ext cx="6610334" cy="4790272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F1BEDD-F944-447E-9600-FCACF5DFAE78}">
      <dsp:nvSpPr>
        <dsp:cNvPr id="0" name=""/>
        <dsp:cNvSpPr/>
      </dsp:nvSpPr>
      <dsp:spPr>
        <a:xfrm>
          <a:off x="35789" y="1437081"/>
          <a:ext cx="3757804" cy="191610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</a:rPr>
            <a:t>Каждый маршрут является авторскими интерактивным</a:t>
          </a:r>
          <a:endParaRPr lang="ru-RU" sz="2700" kern="1200" dirty="0">
            <a:solidFill>
              <a:schemeClr val="tx1"/>
            </a:solidFill>
          </a:endParaRPr>
        </a:p>
      </dsp:txBody>
      <dsp:txXfrm>
        <a:off x="129326" y="1530618"/>
        <a:ext cx="3570730" cy="1729034"/>
      </dsp:txXfrm>
    </dsp:sp>
    <dsp:sp modelId="{D2556983-6E83-4F74-915D-EC645D08ADDE}">
      <dsp:nvSpPr>
        <dsp:cNvPr id="0" name=""/>
        <dsp:cNvSpPr/>
      </dsp:nvSpPr>
      <dsp:spPr>
        <a:xfrm>
          <a:off x="3983269" y="1437081"/>
          <a:ext cx="3757804" cy="1916108"/>
        </a:xfrm>
        <a:prstGeom prst="roundRect">
          <a:avLst/>
        </a:prstGeom>
        <a:solidFill>
          <a:schemeClr val="accent4">
            <a:hueOff val="-1975582"/>
            <a:satOff val="22309"/>
            <a:lumOff val="1196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Оптимально сочетает задания для совершенствования всех компонентов речи</a:t>
          </a:r>
          <a:endParaRPr lang="ru-RU" sz="2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76806" y="1530618"/>
        <a:ext cx="3570730" cy="17290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D27F5-FECF-4923-82C0-4C94882F9519}">
      <dsp:nvSpPr>
        <dsp:cNvPr id="0" name=""/>
        <dsp:cNvSpPr/>
      </dsp:nvSpPr>
      <dsp:spPr>
        <a:xfrm>
          <a:off x="0" y="0"/>
          <a:ext cx="7704856" cy="5148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ЦЕЛЬ:</a:t>
          </a:r>
          <a:endParaRPr lang="ru-RU" sz="2200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30" y="25130"/>
        <a:ext cx="7654596" cy="464540"/>
      </dsp:txXfrm>
    </dsp:sp>
    <dsp:sp modelId="{0C11B72A-59F5-4696-BA27-C506230F9C39}">
      <dsp:nvSpPr>
        <dsp:cNvPr id="0" name=""/>
        <dsp:cNvSpPr/>
      </dsp:nvSpPr>
      <dsp:spPr>
        <a:xfrm>
          <a:off x="0" y="595923"/>
          <a:ext cx="7704856" cy="364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Оптимизация процесса становления речи детей</a:t>
          </a:r>
          <a:endParaRPr lang="ru-RU" sz="17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595923"/>
        <a:ext cx="7704856" cy="364320"/>
      </dsp:txXfrm>
    </dsp:sp>
    <dsp:sp modelId="{38A8A983-CDC9-4629-9148-C27DE0794472}">
      <dsp:nvSpPr>
        <dsp:cNvPr id="0" name=""/>
        <dsp:cNvSpPr/>
      </dsp:nvSpPr>
      <dsp:spPr>
        <a:xfrm>
          <a:off x="0" y="942306"/>
          <a:ext cx="7704856" cy="514800"/>
        </a:xfrm>
        <a:prstGeom prst="roundRect">
          <a:avLst/>
        </a:prstGeom>
        <a:solidFill>
          <a:schemeClr val="accent3">
            <a:hueOff val="-3570814"/>
            <a:satOff val="12291"/>
            <a:lumOff val="-1000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ЗАДАЧИ:</a:t>
          </a:r>
          <a:endParaRPr lang="ru-RU" sz="2200" kern="1200" dirty="0">
            <a:solidFill>
              <a:srgbClr val="FF000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130" y="967436"/>
        <a:ext cx="7654596" cy="464540"/>
      </dsp:txXfrm>
    </dsp:sp>
    <dsp:sp modelId="{DFD12986-B361-4E50-88FC-21DF030E5A6B}">
      <dsp:nvSpPr>
        <dsp:cNvPr id="0" name=""/>
        <dsp:cNvSpPr/>
      </dsp:nvSpPr>
      <dsp:spPr>
        <a:xfrm>
          <a:off x="0" y="1475043"/>
          <a:ext cx="7704856" cy="3916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4629" tIns="27940" rIns="156464" bIns="2794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обеспечить психолого-педагогическое сопровождение родителей и семей в целом в процессе организации их работы в сети;</a:t>
          </a:r>
          <a:endParaRPr lang="ru-RU" sz="17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повышать компетентности родителей в области современных образовательных Интернет-технологий и средств обеспечения информационной безопасности</a:t>
          </a:r>
          <a:endParaRPr lang="ru-RU" sz="17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повышать компетентности родителей в области современных образовательных Интернет-технологий и средств обеспечения информационной безопасности</a:t>
          </a:r>
          <a:endParaRPr lang="ru-RU" sz="17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знакомить с ресурсами сети Интернет образовательной и культурно-просветительской направленности</a:t>
          </a:r>
          <a:endParaRPr lang="ru-RU" sz="17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повышать уровень информированности родителей о возможных способах организации взаимодействия родителей с детьми в сети Интернет посредством вовлечения их в совместную продуктивную деятельность</a:t>
          </a:r>
          <a:endParaRPr lang="ru-RU" sz="17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7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формировать навыки проектирования индивидуальных образовательных и культурно-просветительских маршрутов, организации безопасной деятельности в сети Интернет</a:t>
          </a:r>
          <a:endParaRPr lang="ru-RU" sz="17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475043"/>
        <a:ext cx="7704856" cy="39164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1B033C-296E-4D5A-8648-7F6169066AF5}">
      <dsp:nvSpPr>
        <dsp:cNvPr id="0" name=""/>
        <dsp:cNvSpPr/>
      </dsp:nvSpPr>
      <dsp:spPr>
        <a:xfrm>
          <a:off x="0" y="0"/>
          <a:ext cx="5112568" cy="5112568"/>
        </a:xfrm>
        <a:prstGeom prst="triangl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DA9001-0D18-4B29-8CCB-0396ED624830}">
      <dsp:nvSpPr>
        <dsp:cNvPr id="0" name=""/>
        <dsp:cNvSpPr/>
      </dsp:nvSpPr>
      <dsp:spPr>
        <a:xfrm>
          <a:off x="2520285" y="514002"/>
          <a:ext cx="4199854" cy="1210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Задействовать субъекты образовательного процесса</a:t>
          </a:r>
          <a:endParaRPr lang="ru-RU" sz="23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79364" y="573081"/>
        <a:ext cx="4081696" cy="1092082"/>
      </dsp:txXfrm>
    </dsp:sp>
    <dsp:sp modelId="{0DA8F806-9C6C-44D1-954F-84A6EA024254}">
      <dsp:nvSpPr>
        <dsp:cNvPr id="0" name=""/>
        <dsp:cNvSpPr/>
      </dsp:nvSpPr>
      <dsp:spPr>
        <a:xfrm>
          <a:off x="2448272" y="1875523"/>
          <a:ext cx="4343880" cy="1210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4085978"/>
              <a:satOff val="2788"/>
              <a:lumOff val="-784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Расширить диапазон общения педагогов с родителями</a:t>
          </a:r>
          <a:endParaRPr lang="ru-RU" sz="23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507351" y="1934602"/>
        <a:ext cx="4225722" cy="1092082"/>
      </dsp:txXfrm>
    </dsp:sp>
    <dsp:sp modelId="{AFB0C7E4-16E8-42F2-9D4B-186C349982CA}">
      <dsp:nvSpPr>
        <dsp:cNvPr id="0" name=""/>
        <dsp:cNvSpPr/>
      </dsp:nvSpPr>
      <dsp:spPr>
        <a:xfrm>
          <a:off x="2369962" y="3237044"/>
          <a:ext cx="4500501" cy="12102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8171956"/>
              <a:satOff val="5577"/>
              <a:lumOff val="-1568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Повысить качество коррекционно-развивающего обучения</a:t>
          </a:r>
          <a:endParaRPr lang="ru-RU" sz="2300" kern="1200" dirty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429041" y="3296123"/>
        <a:ext cx="4382343" cy="10920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DB2C6-67FC-4209-B33D-5D180725F482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BDFA0-F676-45E6-B7C9-FE838126FF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553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3BDFA0-F676-45E6-B7C9-FE838126FF8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34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D67C0F8-AB31-4C9B-AE83-E353DB712FD7}" type="datetimeFigureOut">
              <a:rPr lang="ru-RU" smtClean="0"/>
              <a:t>07.08.2021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2151827-663D-4784-88F9-7E4AF403217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search?text=%D0%BC%D0%B5%D1%88%D0%BE%D0%BA%20%D1%8F%D0%B1%D0%BB%D0%BE%D0%BA%20%D1%81%D1%83%D1%82%D0%B5%D0%B5%D0%B2%20%D0%BC%D1%83%D0%BB%D1%8C%D1%82%D1%84%D0%B8%D0%BB%D1%8C%D0%BC&amp;path=wizard&amp;noreask=1&amp;filmId=17464964102486566716&amp;kids=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DHyjDtUWO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poznavatelnye-igry/poznavatelnaja-igra-fruktovoe-assorti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raemsa.ru/igry-dlja-detej/zagadki-rebusy-sharady/zagadki-pro-frukty" TargetMode="External"/><Relationship Id="rId2" Type="http://schemas.openxmlformats.org/officeDocument/2006/relationships/hyperlink" Target="https://www.igraemsa.ru/igry-dlja-detej/igry-na-logiku-i-myshlenie/kompjuternaya-igra-sbor-urozhaja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graemsa.ru/igry-dlja-detej/poznavatelnye-igry/frukty-i-ovoshhi-igra-1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igraemsa.ru/igry-dlja-detej/matematicheskie-igry/jablonevyj-sad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ресурсов сети Интернет в работе с родителями воспитанников».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C:\Users\admin20\Desktop\0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682055"/>
            <a:ext cx="4545965" cy="291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5445224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и реализовала: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Федонюк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Любовь Анатольевна.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первой квалификационной категории. 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№20 «Снегурочка» г. Оха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2021 г.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93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5013176"/>
          </a:xfrm>
          <a:solidFill>
            <a:schemeClr val="bg1"/>
          </a:solidFill>
          <a:effectLst>
            <a:softEdge rad="63500"/>
          </a:effectLst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образовательный маршрут предназначен для вашего ребенка, с целью закрепления полученного на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логопедических занятиях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материала, а так же для развития у вашего ребенка внимания, речи, мелкой моторики  и расширения кругозора по теме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«Сад. Фрукты».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можете сами выбрать материал из рекомендованных игр и упражнений или следовать маршруту  согласно предложенным шагам.</a:t>
            </a:r>
          </a:p>
          <a:p>
            <a:pPr>
              <a:lnSpc>
                <a:spcPct val="12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Побуждайте ребёнка к ответам полным предложением.</a:t>
            </a:r>
          </a:p>
          <a:p>
            <a:pPr>
              <a:lnSpc>
                <a:spcPct val="12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щедрыми на похвалу, отмечайте даже мельчайшие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вашего ребенка, выражайте свою радость и уверенность в его дальнейших успехах. </a:t>
            </a:r>
          </a:p>
          <a:p>
            <a:pPr>
              <a:lnSpc>
                <a:spcPct val="120000"/>
              </a:lnSpc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шаг = 1 день.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протяжении пяти дней вы выполняете задания по одному шагу в день. Рекомендовано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экрана планшета, ноутбука и т.д. не более 10 минут.</a:t>
            </a:r>
          </a:p>
          <a:p>
            <a:pPr marL="0" indent="0" algn="ctr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интересных и увлекательных </a:t>
            </a:r>
          </a:p>
          <a:p>
            <a:pPr marL="0" indent="0" algn="ctr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совместных занятий!</a:t>
            </a:r>
          </a:p>
          <a:p>
            <a:pPr>
              <a:lnSpc>
                <a:spcPct val="170000"/>
              </a:lnSpc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20486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4070" y="1"/>
            <a:ext cx="9109929" cy="2348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Symbol" pitchFamily="18" charset="2"/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Symbol" pitchFamily="18" charset="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образовательный маршрут на неделю </a:t>
            </a:r>
          </a:p>
          <a:p>
            <a:pPr marL="0" indent="0" algn="ctr">
              <a:buFont typeface="Symbol" pitchFamily="18" charset="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с нарушениями речи подготовительной к школе группы коррекционной направленности</a:t>
            </a:r>
          </a:p>
          <a:p>
            <a:pPr marL="0" indent="0" algn="ctr">
              <a:buFont typeface="Symbol" pitchFamily="18" charset="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лексической теме: «Сад. Фрукты»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14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435280" cy="5400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1.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Сутеева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«Мешок яблок»: </a:t>
            </a:r>
            <a:r>
              <a:rPr lang="ru-RU" sz="2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https://yandex.ru/video/search?text=%D0%BC%D0%B5%D1%88%D0%BE%D0%BA%20%D1%8F%D0%B1%D0%BB%D0%BE%D0%BA%20%D1%81%D1%83%D1%82%D0%B5%D0%B5%D0%B2%20%D0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</a:t>
            </a:r>
            <a:r>
              <a:rPr lang="ru-RU" sz="2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%BC%D1%83%D0%BB%D1%8C%D1%82%D1%84%D0%B8%D0%BB%D1%8C%D0%BC&amp;path=</a:t>
            </a:r>
            <a:r>
              <a:rPr lang="ru-RU" sz="22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wizard&amp;noreask</a:t>
            </a:r>
            <a:r>
              <a:rPr lang="ru-RU" sz="22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=1&amp;filmId=17464964102486566716&amp;kids=1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ребенку: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Просмотри мультфильм, запомни, что происходило с зайцем. После просмотра мультфильма я задам тебе вопросы.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 на вопросы викторины. </a:t>
            </a:r>
            <a:r>
              <a:rPr lang="ru-RU" sz="2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Отвечай полным </a:t>
            </a:r>
            <a:r>
              <a:rPr lang="ru-RU" sz="2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предложением.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(Родитель предлагает на выбор короткие варианты ответов)</a:t>
            </a:r>
          </a:p>
        </p:txBody>
      </p:sp>
    </p:spTree>
    <p:extLst>
      <p:ext uri="{BB962C8B-B14F-4D97-AF65-F5344CB8AC3E}">
        <p14:creationId xmlns:p14="http://schemas.microsoft.com/office/powerpoint/2010/main" val="20421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6336704"/>
          </a:xfrm>
        </p:spPr>
        <p:txBody>
          <a:bodyPr>
            <a:noAutofit/>
          </a:bodyPr>
          <a:lstStyle/>
          <a:p>
            <a:pPr algn="ctr"/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сказке Мешок Яблок (В.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Сутеев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Кто увидел посреди зеленой поляны дикую яблоню и яблок под ней видимо-невидимо?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Медведь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Белка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Заяц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«Набрал Заяц полный мешок яблок. Мешок тяжелый — не поднять. С трудом потащил его Заяц волоком по лесной тропинке... И вдруг голова его уткнулась во что-то мягкое. Поднял голову Заяц и обомлел — перед ним...». Кто стоял перед Зайцем?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Волк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Лось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встретил Заяц по дороге?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Бурундука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Ежа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Суслика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«Ходил, ходил Заяц и устал. Присел было на какой-то бугорок, как вдруг... — Спасибо, дружище! — сказал... и исчез под землей вместе с яблоками». Кто появился из-под земли?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Крот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Мышь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Заяц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2241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64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61662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2.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Знакомство/закрепление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названий фруктов: 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https://www.youtube.com/watch?v=fDHyjDtUWOg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ребенку: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Посмотри, послушай, запомни названия фруктов.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Назови, какие фрукты ты запомнил. (Я запомнил груш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манго, мандарин, яблоко…)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Где растут фрукты? (Фрукты растут на деревьях в саду)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человек, который работает в саду и выращивает фрукты? (человек, который работает в саду и выращивает фрукты называется садовник)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фрукт, название которого начинается со звука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[…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(называем только изученные звуки)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32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832648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3.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Фруктовое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ассорти: </a:t>
            </a:r>
          </a:p>
          <a:p>
            <a:pPr marL="0" indent="0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https://www.igraemsa.ru/igry-dlja-detej/poznavatelnye-igry/poznavatelnaja-igra-fruktovoe-assorti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ребенку: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назови, какие фрукты ты видишь? (Я вижу слив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Перемещай части целого и называй, это половинка чего? ( Это половинка груш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и…)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Назови фрукты, в названии которых: а) два слога, б) три слога. В случае, если ребенок ошибается, попросите его прохлопать и проговорить слово.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Назови фрукты ласково ( Банан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банан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Поиграйте с ребенком в игру с мячом «Есть-нет» ( У меня есть ананас – а у меня нет ананас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861048"/>
            <a:ext cx="7776864" cy="352839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13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04056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урожая (логика и мышление): </a:t>
            </a:r>
          </a:p>
          <a:p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https://www.igraemsa.ru/igry-dlja-detej/igry-na-logiku-i-myshlenie/kompjuternaya-igra-sbor-urozhaja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ребенку: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каждую корзину тот фрукт или овощ, который подходит ей по цвету. ( Я полож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оранжев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корзин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тыкв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оранжев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абрикос, оранжев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ую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морковь. И т.д.)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Поиграем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игру «Жадина». Назови, о чем можно сказать мой? (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помидор,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мой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огурец…)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Назови, о чем можно сказать моя? (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тыква,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морковь…)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Назови, о чем можно сказать моё?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чем можно сказать мои?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Поиграем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игру с мячом «Поварёнок»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ребенку:</a:t>
            </a:r>
          </a:p>
          <a:p>
            <a:pPr marL="0" lv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мы будем готовить: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сок.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 фрукт и бросаю тебе мяч. Назови какой сок из этого фрукта получится? (Апельсин – апельсиновый сок, лимон – лимонный сок, яблоко – яблочный сок…);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же самое проделать со словами: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пюре, компот, пирог, джем…</a:t>
            </a: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Отгадывание и толкование загадок: </a:t>
            </a:r>
          </a:p>
          <a:p>
            <a:pPr marL="0" indent="0">
              <a:buNone/>
            </a:pPr>
            <a:r>
              <a:rPr lang="ru-RU" sz="19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https://www.igraemsa.ru/igry-dlja-detej/zagadki-rebusy-sharady/zagadki-pro-frukty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ребенку:</a:t>
            </a:r>
          </a:p>
          <a:p>
            <a:pPr marL="0" lvl="0" indent="0">
              <a:buNone/>
            </a:pP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Подумай. Назови. Объясни.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4.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56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16832"/>
            <a:ext cx="8435280" cy="46085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u="sng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Фрукты-овощи: </a:t>
            </a:r>
          </a:p>
          <a:p>
            <a:pPr marL="0" indent="0">
              <a:buNone/>
            </a:pPr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https://www.igraemsa.ru/igry-dlja-detej/poznavatelnye-igry/frukty-i-ovoshhi-igra-1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ребенку: 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1.Внимательно рассмотри и назови только фрукты, а затем только овощи.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Разложи: на правую полочку - фрукты, а на левую – овощи.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Назови, что находится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апельсина. 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 огурца? 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яблоком? А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помидором? ( Продолжайте эту игру самостоятельно)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Назови предметы: а) по признаку цвета (Красный перец, оранжевый апельсин…);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по признаку формы (овальный баклажан,…);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по признаку веса (тяжелая тыква, легкий перец…)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по признаку вкуса ( кислый лимон, сладкий апельсин, горький…)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по признаку рельефа (гладкий помидор, колючий огурец…)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вы можете использовать опорные значки по ТРИЗ-технологии используемой в нашем детском саду.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5.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5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16832"/>
            <a:ext cx="843528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Яблоневый сад: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https://www.igraemsa.ru/igry-dlja-detej/matematicheskie-igry/jablonevyj-sad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ребенку:</a:t>
            </a:r>
          </a:p>
          <a:p>
            <a:pPr marL="0" lv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 сколько яблок на этих двух деревьях? (Одно ябло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два ябло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…пять ябло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наш маршрут закончен… Мы с вами выполнили задания по теме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«Сад. Фрукты».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этой теме можно найти очень много интересной и познавательной информации в сети Интернет. Познавайте мир вместе со своими детьми! А компьютер вам в этом поможет! </a:t>
            </a:r>
          </a:p>
          <a:p>
            <a:pPr marL="0" indent="0" algn="ctr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 algn="ctr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сотрудничество!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Шаг 5.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07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2492896"/>
            <a:ext cx="8075240" cy="4365104"/>
          </a:xfrm>
        </p:spPr>
        <p:txBody>
          <a:bodyPr>
            <a:normAutofit/>
          </a:bodyPr>
          <a:lstStyle/>
          <a:p>
            <a:r>
              <a:rPr lang="ru-RU" dirty="0"/>
              <a:t>Используя образовательный маршрут при взаимодействии с родителями воспитанников, я</a:t>
            </a:r>
            <a:r>
              <a:rPr lang="ru-RU" dirty="0" smtClean="0"/>
              <a:t> </a:t>
            </a:r>
            <a:r>
              <a:rPr lang="ru-RU" dirty="0"/>
              <a:t>пришли к выводам, что его применение позволяет задействовать всех субъектов образовательного процесса и реализовать их творческие способности детей, педагогов и родителей воспитанников, даёт детям возможность продемонстрировать  имеющиеся знания и навыки в практической деятельности и  комфортно вовлекает детей в образовательный процесс.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ВЫВОД: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18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484784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Бондаренко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А.К. Дидактические игры в детском саду: книга для воспитателя детского сада / А. К. Бондаренко. - М.: Просвещение, 1991. - 160 с.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Васильева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С.А. Логопедические игры для дошкольников / С.А. Васильева. - М.: Школа-Пресс, 1999. - 80 с.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Винярская,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Е.Н. Раннее речевое развитие ребёнка и проблемы дефектологии / Е.Н.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Винарская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М.: Просвещение, 1987. - 160 с.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Дьякова, Н.И. Диагностика и коррекция фонематического восприятия у дошкольников / Н.И. Дьякова. - М.: ТЦ Сфера, 2001. - 64 с.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Дурова,  Н.В.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Фонематика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научить детей слышать и правильно произносить звуки. Методическое пособие/ Н.В. Дурова. - М.: Мозаика-Синтез, 2000. – 76 с.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Жильцова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О.Л. Формирование фонематической готовности к овладению грамотой у старших дошкольников с нарушениями речи/ О.Л.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Жильцова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М., 1965. – 176 с.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Коноваленко, В.В. Коррекционная работа воспитателя в подготовительной логопедической группе (для детей с ФФН) / В.В. Коноваленко, С.В. Коноваленко. – М., 1998. – 168 с. 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Корнилова, Л.А. Игровые приёмы развития фонематического восприятия у дошкольников / Л.А. Корнилова // Логопед. - 2009. - №2. - С. 65-69.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6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Селивёрстов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В.И. Речевые игры с детьми / В.И.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Селивёрстов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- М., 1994. - 74 с.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Филичева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Т.Б. Программа обучения и воспитания детей с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фонетико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фонематическим недоразвитием / Т.Б. Филичева, Г.В. Чиркина. - М.: МГОПИ, 1993. - 72 с.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04664"/>
            <a:ext cx="2586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29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908720"/>
            <a:ext cx="799288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великий дар природы нам, людям. Только благодаря общению имеем возможность вступать в содержательный социальный контакт, познавать мир, передавать свой опыт следующему поколению.</a:t>
            </a:r>
          </a:p>
          <a:p>
            <a:pPr fontAlgn="base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Однако на  процесс становления речи природа отводит человеку мало времени – дошкольный возраст.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  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этот возраст считается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сензитивным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развития речи, т.е. в этот период создаются благоприятные условия для развития устной речи, закладывается фундамент для письменных форм речи (чтения и письма) ребёнка. </a:t>
            </a:r>
          </a:p>
          <a:p>
            <a:pPr fontAlgn="base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0712" y="332656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</a:p>
        </p:txBody>
      </p:sp>
    </p:spTree>
    <p:extLst>
      <p:ext uri="{BB962C8B-B14F-4D97-AF65-F5344CB8AC3E}">
        <p14:creationId xmlns:p14="http://schemas.microsoft.com/office/powerpoint/2010/main" val="246222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5654" y="908720"/>
            <a:ext cx="885698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развития речи детей 21 века, несмотря на высокий уровень технического прогресса, а, возможно, благодаря ему, современные исследователи считают неудовлетворительным.</a:t>
            </a: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детей дошкольного возраста и их родители сталкиваются с типичными проблемами развития речи: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Односложная, состоящая лишь из простых предложений речь (так называемая "ситуативная" речь). 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 правильно построить распространенное предложение.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Бедность речи. Недостаточный словарный запас.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Замусоривание речи сленговыми словами (результат просмотров телевизионных передач, употребление нелитературных слов и выражений).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Бедная диалогическая речь: неспособность грамотно и доступно сформулировать вопрос, построить краткий или развернутый ответ, если это необходимо и уместно.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Неспособность построить монолог: например, сюжетный или описательный рассказ на предложенную тему, пересказ текста своими словами. (А ведь к школе приобрести это умение просто необходимо).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логического обоснования своих утверждений и выводов.</a:t>
            </a:r>
          </a:p>
          <a:p>
            <a:pPr marL="285750" lvl="0" indent="-285750" fontAlgn="base">
              <a:buFont typeface="Wingdings" panose="05000000000000000000" pitchFamily="2" charset="2"/>
              <a:buChar char="v"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навыков культуры речи: неумение использовать интонации, регулировать громкость голоса и темп речи и т. д.</a:t>
            </a:r>
          </a:p>
          <a:p>
            <a:pPr marL="342900" lvl="0" indent="-342900" fontAlgn="base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Плохая  дикция. </a:t>
            </a:r>
          </a:p>
        </p:txBody>
      </p:sp>
    </p:spTree>
    <p:extLst>
      <p:ext uri="{BB962C8B-B14F-4D97-AF65-F5344CB8AC3E}">
        <p14:creationId xmlns:p14="http://schemas.microsoft.com/office/powerpoint/2010/main" val="333103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2472" y="139735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934753625"/>
              </p:ext>
            </p:extLst>
          </p:nvPr>
        </p:nvGraphicFramePr>
        <p:xfrm>
          <a:off x="1043608" y="2060848"/>
          <a:ext cx="6432376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39989" y="1130853"/>
            <a:ext cx="84292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речевого развития современных детей :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53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836712"/>
            <a:ext cx="89289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работа по развитию речи является актуальной для всех категорий детей дошкольного возраста.</a:t>
            </a:r>
          </a:p>
          <a:p>
            <a:pPr fontAlgn="base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Успешное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овладение речевыми способностями – непременный фактор полноценного развития личности ребенка. Ведь если человек не может грамотно и доходчиво выразить свою мысль, даже самую гениальную идею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рассказчик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сможет донести до слушателя. 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Парадигма современного общества такова, что гаджеты: компьютеры, планшеты, телефоны, - стали универсальным развлекательным средством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Повернуть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вспять этот процесс нам, педагогам, не под силу, но мы можем работу по коррекции речевого развития сделать  содержательной и информационно значимой.  Для этого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Интернета.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родители, являясь активными пользователями сети Интернет, как правило, не имеют опыта использования ресурсов всемирной паутины для решения образовательных задач. У них нет представлений о возможных методических приемах проектирования и организации деятельности ребенка в сети Интернет с целью расширения его кругозора, повышения уровня культуры, к получению новых знаний, коррекции его развития. 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решения этой проблемы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предлагаю использовать инновационную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 взаимодействия с родителями воспитанников  «Электронный образовательный маршрут для организации совместной деятельности детей и родителей в сети Интернет». </a:t>
            </a:r>
          </a:p>
        </p:txBody>
      </p:sp>
    </p:spTree>
    <p:extLst>
      <p:ext uri="{BB962C8B-B14F-4D97-AF65-F5344CB8AC3E}">
        <p14:creationId xmlns:p14="http://schemas.microsoft.com/office/powerpoint/2010/main" val="305306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64629"/>
            <a:ext cx="8784976" cy="5376739"/>
          </a:xfrm>
        </p:spPr>
        <p:txBody>
          <a:bodyPr>
            <a:normAutofit/>
          </a:bodyPr>
          <a:lstStyle/>
          <a:p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авторский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оформленный раздаточный материал для родителей,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ориентированный на программные лексический темы, содержащий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 аннотированные ссылки на полезные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- ресурсы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способные привлечь родителей к совместной работе с детьми, а также самих детей нацелить на обучение, развитие интереса к образовательным сетевым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ресурсам.</a:t>
            </a:r>
          </a:p>
          <a:p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ЭОМ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создается таким образом, чтобы дозировать информацию для детей, соблюдая санитарные требования к нагрузке детей. Время нахождения перед компьютером за 1 день не превышает 20 минут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9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</a:t>
            </a:r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маршрут (ЭОМ)  может быть индивидуальным, групповым, подгрупповым ориентирован на закрепление материала по лексической теме в соответствии с перспективным </a:t>
            </a:r>
            <a:r>
              <a:rPr lang="ru-RU" sz="1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планированием педагога.</a:t>
            </a:r>
            <a:endParaRPr lang="ru-RU" sz="1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ЭОМ предполагает 5-7 шагов. Каждый шаг рассчитан на 1день.  </a:t>
            </a:r>
          </a:p>
          <a:p>
            <a:r>
              <a:rPr lang="ru-RU" sz="1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продолжительности работы с учетом возможностей детей дошкольного возраста не более 10-15 мин.</a:t>
            </a:r>
          </a:p>
          <a:p>
            <a:endParaRPr lang="ru-RU" sz="1800" dirty="0"/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7952" y="-962697"/>
            <a:ext cx="8229600" cy="220486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22472" y="139735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ОБРАЗОВАТЕЛЬНЫЙ МАРШРУТ - 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62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НОВИЗНА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20910247"/>
              </p:ext>
            </p:extLst>
          </p:nvPr>
        </p:nvGraphicFramePr>
        <p:xfrm>
          <a:off x="611560" y="1591056"/>
          <a:ext cx="7776864" cy="4790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1412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22472" y="139735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98324139"/>
              </p:ext>
            </p:extLst>
          </p:nvPr>
        </p:nvGraphicFramePr>
        <p:xfrm>
          <a:off x="684844" y="1196752"/>
          <a:ext cx="770485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7688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746346336"/>
              </p:ext>
            </p:extLst>
          </p:nvPr>
        </p:nvGraphicFramePr>
        <p:xfrm>
          <a:off x="1331640" y="1268760"/>
          <a:ext cx="727280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5205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763</TotalTime>
  <Words>1634</Words>
  <Application>Microsoft Office PowerPoint</Application>
  <PresentationFormat>Экран (4:3)</PresentationFormat>
  <Paragraphs>172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«Использование ресурсов сети Интернет в работе с родителями воспитанников». </vt:lpstr>
      <vt:lpstr>Презентация PowerPoint</vt:lpstr>
      <vt:lpstr>Презентация PowerPoint</vt:lpstr>
      <vt:lpstr>АКТУАЛЬНОСТЬ</vt:lpstr>
      <vt:lpstr>Презентация PowerPoint</vt:lpstr>
      <vt:lpstr> </vt:lpstr>
      <vt:lpstr>НАУЧНАЯ НОВИЗНА</vt:lpstr>
      <vt:lpstr>ЦЕЛЬ и ЗАДАЧИ</vt:lpstr>
      <vt:lpstr>ОЖИДАЕМЫЕ РЕЗУЛЬТАТЫ:</vt:lpstr>
      <vt:lpstr> </vt:lpstr>
      <vt:lpstr>Презентация PowerPoint</vt:lpstr>
      <vt:lpstr>   </vt:lpstr>
      <vt:lpstr> </vt:lpstr>
      <vt:lpstr>   </vt:lpstr>
      <vt:lpstr>Шаг 4.</vt:lpstr>
      <vt:lpstr>Шаг 5.</vt:lpstr>
      <vt:lpstr>Шаг 5.</vt:lpstr>
      <vt:lpstr>ВЫВОД: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USER</cp:lastModifiedBy>
  <cp:revision>75</cp:revision>
  <dcterms:created xsi:type="dcterms:W3CDTF">2017-12-09T09:21:25Z</dcterms:created>
  <dcterms:modified xsi:type="dcterms:W3CDTF">2021-08-07T10:39:04Z</dcterms:modified>
</cp:coreProperties>
</file>