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31" r:id="rId1"/>
  </p:sldMasterIdLst>
  <p:sldIdLst>
    <p:sldId id="257" r:id="rId2"/>
    <p:sldId id="260" r:id="rId3"/>
    <p:sldId id="259" r:id="rId4"/>
    <p:sldId id="258" r:id="rId5"/>
    <p:sldId id="261" r:id="rId6"/>
    <p:sldId id="262" r:id="rId7"/>
    <p:sldId id="263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03" autoAdjust="0"/>
    <p:restoredTop sz="94660"/>
  </p:normalViewPr>
  <p:slideViewPr>
    <p:cSldViewPr snapToGrid="0">
      <p:cViewPr varScale="1">
        <p:scale>
          <a:sx n="49" d="100"/>
          <a:sy n="49" d="100"/>
        </p:scale>
        <p:origin x="4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6843" y="2059012"/>
            <a:ext cx="12195668" cy="1828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5759" y="2166364"/>
            <a:ext cx="11471565" cy="1739347"/>
          </a:xfrm>
        </p:spPr>
        <p:txBody>
          <a:bodyPr tIns="45720" bIns="45720" anchor="ctr">
            <a:normAutofit/>
          </a:bodyPr>
          <a:lstStyle>
            <a:lvl1pPr algn="ctr">
              <a:lnSpc>
                <a:spcPct val="80000"/>
              </a:lnSpc>
              <a:defRPr sz="6000" spc="15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996250"/>
            <a:ext cx="9144000" cy="1309255"/>
          </a:xfrm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20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E8E3F-3316-4713-B0D5-9F57D4C9CA16}" type="datetimeFigureOut">
              <a:rPr lang="ru-RU" smtClean="0"/>
              <a:t>22.02.2022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26E76-8D44-4F81-A561-C9D54C35E9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02326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E8E3F-3316-4713-B0D5-9F57D4C9CA16}" type="datetimeFigureOut">
              <a:rPr lang="ru-RU" smtClean="0"/>
              <a:t>22.02.2022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26E76-8D44-4F81-A561-C9D54C35E9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71969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019312" y="0"/>
            <a:ext cx="27432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60624" y="274638"/>
            <a:ext cx="2402380" cy="58975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199" y="274638"/>
            <a:ext cx="7973291" cy="58975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422854"/>
            <a:ext cx="2743196" cy="365125"/>
          </a:xfrm>
        </p:spPr>
        <p:txBody>
          <a:bodyPr/>
          <a:lstStyle/>
          <a:p>
            <a:fld id="{CCCE8E3F-3316-4713-B0D5-9F57D4C9CA16}" type="datetimeFigureOut">
              <a:rPr lang="ru-RU" smtClean="0"/>
              <a:t>22.02.2022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776135" y="6422854"/>
            <a:ext cx="4279669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3048" y="6422854"/>
            <a:ext cx="879759" cy="365125"/>
          </a:xfrm>
        </p:spPr>
        <p:txBody>
          <a:bodyPr/>
          <a:lstStyle/>
          <a:p>
            <a:fld id="{E0B26E76-8D44-4F81-A561-C9D54C35E9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06709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E8E3F-3316-4713-B0D5-9F57D4C9CA16}" type="datetimeFigureOut">
              <a:rPr lang="ru-RU" smtClean="0"/>
              <a:t>22.02.2022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26E76-8D44-4F81-A561-C9D54C35E9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80790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6843" y="2059012"/>
            <a:ext cx="12195668" cy="18288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191" y="2208879"/>
            <a:ext cx="10515600" cy="1676400"/>
          </a:xfrm>
        </p:spPr>
        <p:txBody>
          <a:bodyPr anchor="ctr">
            <a:noAutofit/>
          </a:bodyPr>
          <a:lstStyle>
            <a:lvl1pPr algn="ctr">
              <a:lnSpc>
                <a:spcPct val="80000"/>
              </a:lnSpc>
              <a:defRPr sz="6000" b="0" spc="150" baseline="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3191" y="4010334"/>
            <a:ext cx="10515600" cy="1174639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CCE8E3F-3316-4713-B0D5-9F57D4C9CA16}" type="datetimeFigureOut">
              <a:rPr lang="ru-RU" smtClean="0"/>
              <a:t>22.02.2022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0B26E76-8D44-4F81-A561-C9D54C35E9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139854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05344" y="2011680"/>
            <a:ext cx="4754880" cy="4206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30391" y="2011680"/>
            <a:ext cx="4754880" cy="4206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E8E3F-3316-4713-B0D5-9F57D4C9CA16}" type="datetimeFigureOut">
              <a:rPr lang="ru-RU" smtClean="0"/>
              <a:t>22.02.2022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26E76-8D44-4F81-A561-C9D54C35E9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88691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07008" y="1913470"/>
            <a:ext cx="4754880" cy="743094"/>
          </a:xfrm>
        </p:spPr>
        <p:txBody>
          <a:bodyPr anchor="ctr">
            <a:normAutofit/>
          </a:bodyPr>
          <a:lstStyle>
            <a:lvl1pPr marL="0" indent="0">
              <a:buNone/>
              <a:defRPr sz="21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07008" y="2656566"/>
            <a:ext cx="4754880" cy="35661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31230" y="1913470"/>
            <a:ext cx="4754880" cy="743094"/>
          </a:xfrm>
        </p:spPr>
        <p:txBody>
          <a:bodyPr anchor="ctr">
            <a:normAutofit/>
          </a:bodyPr>
          <a:lstStyle>
            <a:lvl1pPr marL="0" indent="0">
              <a:buNone/>
              <a:defRPr sz="21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31230" y="2656564"/>
            <a:ext cx="4754880" cy="35661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E8E3F-3316-4713-B0D5-9F57D4C9CA16}" type="datetimeFigureOut">
              <a:rPr lang="ru-RU" smtClean="0"/>
              <a:t>22.02.2022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26E76-8D44-4F81-A561-C9D54C35E9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16922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E8E3F-3316-4713-B0D5-9F57D4C9CA16}" type="datetimeFigureOut">
              <a:rPr lang="ru-RU" smtClean="0"/>
              <a:t>22.02.2022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26E76-8D44-4F81-A561-C9D54C35E9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91825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E8E3F-3316-4713-B0D5-9F57D4C9CA16}" type="datetimeFigureOut">
              <a:rPr lang="ru-RU" smtClean="0"/>
              <a:t>22.02.2022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26E76-8D44-4F81-A561-C9D54C35E9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31888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07008" y="2120054"/>
            <a:ext cx="6126480" cy="4114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89023" y="2147486"/>
            <a:ext cx="3200400" cy="3432319"/>
          </a:xfrm>
        </p:spPr>
        <p:txBody>
          <a:bodyPr>
            <a:normAutofit/>
          </a:bodyPr>
          <a:lstStyle>
            <a:lvl1pPr marL="0" indent="0">
              <a:lnSpc>
                <a:spcPct val="95000"/>
              </a:lnSpc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E8E3F-3316-4713-B0D5-9F57D4C9CA16}" type="datetimeFigureOut">
              <a:rPr lang="ru-RU" smtClean="0"/>
              <a:t>22.02.2022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26E76-8D44-4F81-A561-C9D54C35E9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2678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80160" y="2211494"/>
            <a:ext cx="6126480" cy="3931920"/>
          </a:xfrm>
          <a:solidFill>
            <a:schemeClr val="tx2">
              <a:lumMod val="60000"/>
              <a:lumOff val="40000"/>
            </a:schemeClr>
          </a:solidFill>
        </p:spPr>
        <p:txBody>
          <a:bodyPr tIns="365760" anchor="t"/>
          <a:lstStyle>
            <a:lvl1pPr marL="0" indent="0" algn="ctr">
              <a:buNone/>
              <a:defRPr sz="3200">
                <a:solidFill>
                  <a:schemeClr val="tx1">
                    <a:lumMod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90688" y="2150621"/>
            <a:ext cx="3200400" cy="3429000"/>
          </a:xfrm>
        </p:spPr>
        <p:txBody>
          <a:bodyPr>
            <a:normAutofit/>
          </a:bodyPr>
          <a:lstStyle>
            <a:lvl1pPr marL="0" indent="0">
              <a:lnSpc>
                <a:spcPct val="95000"/>
              </a:lnSpc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E8E3F-3316-4713-B0D5-9F57D4C9CA16}" type="datetimeFigureOut">
              <a:rPr lang="ru-RU" smtClean="0"/>
              <a:t>22.02.2022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26E76-8D44-4F81-A561-C9D54C35E9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71669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83" y="176109"/>
            <a:ext cx="12188952" cy="16459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02919" y="284176"/>
            <a:ext cx="9784080" cy="15087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02919" y="2011680"/>
            <a:ext cx="9784080" cy="42062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02266" y="6422854"/>
            <a:ext cx="3000894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l">
              <a:defRPr sz="1050">
                <a:solidFill>
                  <a:schemeClr val="tx1"/>
                </a:solidFill>
              </a:defRPr>
            </a:lvl1pPr>
          </a:lstStyle>
          <a:p>
            <a:fld id="{CCCE8E3F-3316-4713-B0D5-9F57D4C9CA16}" type="datetimeFigureOut">
              <a:rPr lang="ru-RU" smtClean="0"/>
              <a:t>22.02.2022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596471" y="6422854"/>
            <a:ext cx="50444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58927" y="6422854"/>
            <a:ext cx="946264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 b="0">
                <a:solidFill>
                  <a:schemeClr val="tx1"/>
                </a:solidFill>
              </a:defRPr>
            </a:lvl1pPr>
          </a:lstStyle>
          <a:p>
            <a:fld id="{E0B26E76-8D44-4F81-A561-C9D54C35E9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573783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32" r:id="rId1"/>
    <p:sldLayoutId id="2147483833" r:id="rId2"/>
    <p:sldLayoutId id="2147483834" r:id="rId3"/>
    <p:sldLayoutId id="2147483835" r:id="rId4"/>
    <p:sldLayoutId id="2147483836" r:id="rId5"/>
    <p:sldLayoutId id="2147483837" r:id="rId6"/>
    <p:sldLayoutId id="2147483838" r:id="rId7"/>
    <p:sldLayoutId id="2147483839" r:id="rId8"/>
    <p:sldLayoutId id="2147483840" r:id="rId9"/>
    <p:sldLayoutId id="2147483841" r:id="rId10"/>
    <p:sldLayoutId id="2147483842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000" kern="1200" cap="all" baseline="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tx1"/>
        </a:buClr>
        <a:buFont typeface="Wingdings" pitchFamily="2" charset="2"/>
        <a:buChar char="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6400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8686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0972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2846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718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29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8062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9192" y="0"/>
            <a:ext cx="630352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4038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5525310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5778230" y="1809344"/>
            <a:ext cx="1284524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</a:rPr>
              <a:t>Березу называют символом России, </a:t>
            </a:r>
          </a:p>
          <a:p>
            <a:r>
              <a:rPr lang="ru-RU" sz="2800" dirty="0" smtClean="0">
                <a:solidFill>
                  <a:schemeClr val="bg1"/>
                </a:solidFill>
              </a:rPr>
              <a:t>ведь главная ее ценность для нас,</a:t>
            </a:r>
            <a:r>
              <a:rPr lang="ru-RU" sz="2800" dirty="0">
                <a:solidFill>
                  <a:schemeClr val="bg1"/>
                </a:solidFill>
              </a:rPr>
              <a:t> </a:t>
            </a:r>
            <a:endParaRPr lang="ru-RU" sz="2800" dirty="0" smtClean="0">
              <a:solidFill>
                <a:schemeClr val="bg1"/>
              </a:solidFill>
            </a:endParaRPr>
          </a:p>
          <a:p>
            <a:r>
              <a:rPr lang="ru-RU" sz="2800" dirty="0" smtClean="0">
                <a:solidFill>
                  <a:schemeClr val="bg1"/>
                </a:solidFill>
              </a:rPr>
              <a:t>в ее красоте, величии, душевности.</a:t>
            </a:r>
          </a:p>
          <a:p>
            <a:r>
              <a:rPr lang="ru-RU" sz="2800" dirty="0" smtClean="0">
                <a:solidFill>
                  <a:schemeClr val="bg1"/>
                </a:solidFill>
              </a:rPr>
              <a:t> Недаром поэты, композиторы </a:t>
            </a:r>
          </a:p>
          <a:p>
            <a:r>
              <a:rPr lang="ru-RU" sz="2800" dirty="0" smtClean="0">
                <a:solidFill>
                  <a:schemeClr val="bg1"/>
                </a:solidFill>
              </a:rPr>
              <a:t>и художники во все времена</a:t>
            </a:r>
          </a:p>
          <a:p>
            <a:r>
              <a:rPr lang="ru-RU" sz="2800" dirty="0" smtClean="0">
                <a:solidFill>
                  <a:schemeClr val="bg1"/>
                </a:solidFill>
              </a:rPr>
              <a:t>посвящали ей свои произведения.</a:t>
            </a:r>
            <a:endParaRPr lang="ru-RU" sz="2800" dirty="0" smtClean="0"/>
          </a:p>
        </p:txBody>
      </p:sp>
    </p:spTree>
    <p:extLst>
      <p:ext uri="{BB962C8B-B14F-4D97-AF65-F5344CB8AC3E}">
        <p14:creationId xmlns:p14="http://schemas.microsoft.com/office/powerpoint/2010/main" val="24823091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383" y="0"/>
            <a:ext cx="4576694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4963" y="0"/>
            <a:ext cx="541790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03379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4417" y="0"/>
            <a:ext cx="5771745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929" y="0"/>
            <a:ext cx="488328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67977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865" y="0"/>
            <a:ext cx="972765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61893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829" y="0"/>
            <a:ext cx="1153051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39858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6970" y="194554"/>
            <a:ext cx="8968902" cy="64786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929444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лосы">
  <a:themeElements>
    <a:clrScheme name="Полосы">
      <a:dk1>
        <a:srgbClr val="2C2C2C"/>
      </a:dk1>
      <a:lt1>
        <a:srgbClr val="FFFFFF"/>
      </a:lt1>
      <a:dk2>
        <a:srgbClr val="099BDD"/>
      </a:dk2>
      <a:lt2>
        <a:srgbClr val="F2F2F2"/>
      </a:lt2>
      <a:accent1>
        <a:srgbClr val="FFC000"/>
      </a:accent1>
      <a:accent2>
        <a:srgbClr val="A5D028"/>
      </a:accent2>
      <a:accent3>
        <a:srgbClr val="08CC78"/>
      </a:accent3>
      <a:accent4>
        <a:srgbClr val="F24099"/>
      </a:accent4>
      <a:accent5>
        <a:srgbClr val="828288"/>
      </a:accent5>
      <a:accent6>
        <a:srgbClr val="F56617"/>
      </a:accent6>
      <a:hlink>
        <a:srgbClr val="005DBA"/>
      </a:hlink>
      <a:folHlink>
        <a:srgbClr val="6C606A"/>
      </a:folHlink>
    </a:clrScheme>
    <a:fontScheme name="Полосы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Полосы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120000"/>
                <a:lumMod val="107000"/>
              </a:schemeClr>
            </a:gs>
            <a:gs pos="50000">
              <a:schemeClr val="phClr">
                <a:tint val="70000"/>
                <a:satMod val="124000"/>
                <a:lumMod val="103000"/>
              </a:schemeClr>
            </a:gs>
            <a:gs pos="100000">
              <a:schemeClr val="phClr">
                <a:tint val="85000"/>
                <a:satMod val="12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5000"/>
                <a:shade val="98000"/>
                <a:satMod val="110000"/>
                <a:lumMod val="103000"/>
              </a:schemeClr>
            </a:gs>
            <a:gs pos="50000">
              <a:schemeClr val="phClr">
                <a:shade val="85000"/>
                <a:satMod val="105000"/>
                <a:lumMod val="100000"/>
              </a:schemeClr>
            </a:gs>
            <a:gs pos="100000">
              <a:schemeClr val="phClr">
                <a:shade val="60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875" dir="5400000" algn="ctr" rotWithShape="0">
              <a:srgbClr val="000000">
                <a:alpha val="68000"/>
              </a:srgbClr>
            </a:outerShdw>
          </a:effectLst>
        </a:effectStyle>
        <a:effectStyle>
          <a:effectLst>
            <a:outerShdw blurRad="88900" dist="2794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/>
              <a:schemeClr val="phClr">
                <a:shade val="91000"/>
                <a:satMod val="105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nded" id="{98DFF888-2449-4D28-977C-6306C017633E}" vid="{9792607F-9579-4224-82FF-9C88C3E1E53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Окаймление</Template>
  <TotalTime>32</TotalTime>
  <Words>35</Words>
  <Application>Microsoft Office PowerPoint</Application>
  <PresentationFormat>Широкоэкранный</PresentationFormat>
  <Paragraphs>6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0" baseType="lpstr">
      <vt:lpstr>Corbel</vt:lpstr>
      <vt:lpstr>Wingdings</vt:lpstr>
      <vt:lpstr>Полосы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Учитель-Sch657</dc:creator>
  <cp:lastModifiedBy>Учитель-Sch657</cp:lastModifiedBy>
  <cp:revision>5</cp:revision>
  <dcterms:created xsi:type="dcterms:W3CDTF">2022-01-26T07:59:42Z</dcterms:created>
  <dcterms:modified xsi:type="dcterms:W3CDTF">2022-02-22T12:26:45Z</dcterms:modified>
</cp:coreProperties>
</file>