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1" r:id="rId2"/>
    <p:sldId id="257" r:id="rId3"/>
    <p:sldId id="256" r:id="rId4"/>
    <p:sldId id="292" r:id="rId5"/>
    <p:sldId id="258" r:id="rId6"/>
    <p:sldId id="285" r:id="rId7"/>
    <p:sldId id="259" r:id="rId8"/>
    <p:sldId id="260" r:id="rId9"/>
    <p:sldId id="261" r:id="rId10"/>
    <p:sldId id="262" r:id="rId11"/>
    <p:sldId id="286" r:id="rId12"/>
    <p:sldId id="263" r:id="rId13"/>
    <p:sldId id="264" r:id="rId14"/>
    <p:sldId id="265" r:id="rId15"/>
    <p:sldId id="287" r:id="rId16"/>
    <p:sldId id="266" r:id="rId17"/>
    <p:sldId id="281" r:id="rId18"/>
    <p:sldId id="283" r:id="rId19"/>
    <p:sldId id="282" r:id="rId20"/>
    <p:sldId id="284" r:id="rId21"/>
    <p:sldId id="267" r:id="rId22"/>
    <p:sldId id="288" r:id="rId23"/>
    <p:sldId id="280" r:id="rId24"/>
    <p:sldId id="268" r:id="rId25"/>
    <p:sldId id="290" r:id="rId26"/>
    <p:sldId id="269" r:id="rId27"/>
    <p:sldId id="289" r:id="rId28"/>
    <p:sldId id="270" r:id="rId29"/>
    <p:sldId id="276" r:id="rId30"/>
    <p:sldId id="275" r:id="rId31"/>
    <p:sldId id="274" r:id="rId32"/>
    <p:sldId id="272" r:id="rId33"/>
    <p:sldId id="273" r:id="rId34"/>
    <p:sldId id="278" r:id="rId35"/>
    <p:sldId id="279" r:id="rId36"/>
    <p:sldId id="277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науки в ГБОУ лицей №395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 математики: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Первушкина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Ирина Михайловна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urok.1sept.ru/articles/529693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375025"/>
            <a:ext cx="7881993" cy="5911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00108"/>
            <a:ext cx="707236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 2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Вам необходимо вычислить значение этого многочлена при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от 1 до 20. За каждый правильный ответ команда получает 1 балл. Если вы сумеете отгадать закономерность, то получите ещё 10 баллов.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urok.1sept.ru/articles/529693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428604"/>
            <a:ext cx="7810555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urok.1sept.ru/articles/529693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5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urok.1sept.ru/articles/529693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929618" cy="5947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735811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3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Пересчитайте математиков. В классе 35 учеников. Из них 20 занимаются в математическом кружке, 11 – в биологическом, 10 ребят не посещают эти кружки. Сколько биологов увлекаются математикой?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urok.1sept.ru/articles/529693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5"/>
            <a:ext cx="7858180" cy="5893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4"/>
            <a:ext cx="828680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перевод латинского текста, который взят из письма Эйлера к итальянскому математику и инженеру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Маринони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отправленного из Петербурга 13 марта 1736 года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 "Некогда мне была предложена задача об острове, расположенном в городе Кенигсберге и окруженном рекой, через которую перекинуто семь мостов. Спрашивается, может ли кто-нибудь непрерывно обойти их, проходя только однажды через каждый мост. И тут же мне было сообщено, что никто еще до сих пор не мог это проделать, но никто и не доказал, что это невозможно. Вопрос этот, хотя и банальный, показался мне, однако, достойным внимания тем, что для его решения недостаточны ни геометрия, ни алгебра, ни комбинаторное искусство... После долгих размышлений я нашел легкое правило, основанное на вполне убедительном доказательстве, с помощью которого можно во всех задачах такого рода тотчас же определить, может ли быть совершен такой обход через какое угодно число и как угодно расположенных мостов или не может".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rok.1sept.ru/articles/529693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5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28680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Если число островов, соединённых мостами больше двух, то для решения задачи необходимо посчитать, сколько мостов ведут на каждый остров.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Если на каждый остров ведёт чётное число мостов, то обход возможен и начать его можно с любого острова. 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Если на два острова ведёт нечётное число мостов, то обход возможен и его следует начать с любого острова на который ведёт нечётное число мостов. </a:t>
            </a:r>
          </a:p>
          <a:p>
            <a:pPr algn="just"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Если имеется более двух областей, в которое ведёт нечётное число мостов, то указанный переход не возможен.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нашей задаче всего островов 4: A, B, C, D. Число мостов, ведущих к этим участкам соответственно: 5, 3, 3, 3, значит обход невозможен.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urok.1sept.ru/articles/529693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7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urok.1sept.ru/articles/529693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3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urok.1sept.ru/articles/529693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9" y="571480"/>
            <a:ext cx="850112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4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Выясните, можно ли обойти все мосты, побывав на каждом из них только по одному разу в следующих случаях. </a:t>
            </a:r>
          </a:p>
          <a:p>
            <a:endParaRPr lang="ru-RU" dirty="0"/>
          </a:p>
        </p:txBody>
      </p:sp>
      <p:pic>
        <p:nvPicPr>
          <p:cNvPr id="3" name="Рисунок 2" descr="https://urok.1sept.ru/articles/529693/img15.jpg"/>
          <p:cNvPicPr/>
          <p:nvPr/>
        </p:nvPicPr>
        <p:blipFill>
          <a:blip r:embed="rId2"/>
          <a:srcRect l="5530" t="5208" r="1537" b="13542"/>
          <a:stretch>
            <a:fillRect/>
          </a:stretch>
        </p:blipFill>
        <p:spPr bwMode="auto">
          <a:xfrm>
            <a:off x="857224" y="2562044"/>
            <a:ext cx="7072362" cy="28672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1" y="428604"/>
            <a:ext cx="84296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школьном драматическом кружке решили ставить гоголевского «Ревизора». И тут разгорелся жаркий спор. Всё началось с Ляпкина-Тяпкина.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– Ляпкиным-Тяпкиным буду я! Решительно заявил Дима. С раннего детства я мечтал воплотить этот образ на сцене.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– Ну хорошо, согласен уступить эту роль, если мне дадут сыграть Хлестакова, проявил великодушие Гена.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– … А мне – Осипа, – не уступил ему в великодушии Дима.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– Хочу быть Земляникой или Городничим, – сказал Вова.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– Нет, Городничим буду я, – хором закричали Алик и Боря. – или Хлестаковым, добавили они одновременно.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Удастся ли распределить роли так. Чтобы исполнители были довольны?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urok.1sept.ru/articles/529693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214290"/>
            <a:ext cx="8096307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80010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5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Решите с помощью графов следующую задачу: В первенстве класса по настольному теннису 6 участников: Андрей, Борис, Виктор, Галина, Дмитрий и Елена. Первенство проводят по круговой системе – каждый из участников играет с каждым из остальных один раз. Сколько сыграно игр?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urok.1sept.ru/articles/529693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7"/>
            <a:ext cx="8143932" cy="6107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35824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7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Выясните, выполнив необходимые построения на какой линии в произвольном треугольнике лежат следующие три точки: точка пересечения высот, точка пересечения медиан, центр описанной окружности.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3" y="3286124"/>
            <a:ext cx="814393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8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Требуется выбрать 5 гирь так, чтобы с их помощью можно было взвесить любой груз до 30кг, при условии, что гири ставятся только на одну чашу весов. Эйлер предложил взять такие гири: 1 кг, 2 кг, 4 кг, 8 кг, 16 кг. Попробуйте «взвесить» этими гирями грузы от 1 до 30 килограмм.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urok.1sept.ru/articles/529693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5"/>
            <a:ext cx="8143932" cy="6107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urok.1sept.ru/articles/529693/img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5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rok.1sept.ru/articles/529693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1447"/>
            <a:ext cx="8143932" cy="6107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urok.1sept.ru/articles/529693/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285728"/>
            <a:ext cx="7810555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urok.1sept.ru/articles/529693/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urok.1sept.ru/articles/529693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urok.1sept.ru/articles/529693/img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357166"/>
            <a:ext cx="8382059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urok.1sept.ru/articles/529693/img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90"/>
            <a:ext cx="8382059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urok.1sept.ru/articles/529693/img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urok.1sept.ru/articles/529693/img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5" y="928670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Знаменитый французский учёный П. Лаплас говорил: «Читайте, читайте Эйлера, он наш общий учитель».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urok.1sept.ru/articles/529693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3"/>
            <a:ext cx="7500990" cy="5625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85794"/>
            <a:ext cx="80010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Сейчас перед вами появятся изображения многогранников: треугольной призмы, параллелепипеда, треугольной пирамиды, усечённой пятиугольной пирамиды, правильный октаэдр, правильный додекаэдр. Ваша задача – посчитать число вершин, рёбер и граней у этих многогранников и вычислить для каждого из них  В – Р + Г = ?  Найдите закономерность.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urok.1sept.ru/articles/529693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7"/>
            <a:ext cx="8286808" cy="6215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urok.1sept.ru/articles/529693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215370" cy="6161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urok.1sept.ru/articles/529693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5"/>
            <a:ext cx="8429684" cy="6322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</TotalTime>
  <Words>629</Words>
  <PresentationFormat>Экран (4:3)</PresentationFormat>
  <Paragraphs>26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Трек</vt:lpstr>
      <vt:lpstr>День науки в ГБОУ лицей №395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9</cp:revision>
  <dcterms:created xsi:type="dcterms:W3CDTF">2022-03-19T21:50:55Z</dcterms:created>
  <dcterms:modified xsi:type="dcterms:W3CDTF">2022-04-04T18:53:55Z</dcterms:modified>
</cp:coreProperties>
</file>