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0EB29-C21C-4EF5-BD41-A9C40AEDD3E9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BEFD-0957-4A8D-A746-F13F29D566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0EB29-C21C-4EF5-BD41-A9C40AEDD3E9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BEFD-0957-4A8D-A746-F13F29D566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0EB29-C21C-4EF5-BD41-A9C40AEDD3E9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BEFD-0957-4A8D-A746-F13F29D566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0EB29-C21C-4EF5-BD41-A9C40AEDD3E9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BEFD-0957-4A8D-A746-F13F29D566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0EB29-C21C-4EF5-BD41-A9C40AEDD3E9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BEFD-0957-4A8D-A746-F13F29D566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0EB29-C21C-4EF5-BD41-A9C40AEDD3E9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BEFD-0957-4A8D-A746-F13F29D566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0EB29-C21C-4EF5-BD41-A9C40AEDD3E9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BEFD-0957-4A8D-A746-F13F29D566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0EB29-C21C-4EF5-BD41-A9C40AEDD3E9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BEFD-0957-4A8D-A746-F13F29D566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0EB29-C21C-4EF5-BD41-A9C40AEDD3E9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BEFD-0957-4A8D-A746-F13F29D566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0EB29-C21C-4EF5-BD41-A9C40AEDD3E9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9BEFD-0957-4A8D-A746-F13F29D566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0EB29-C21C-4EF5-BD41-A9C40AEDD3E9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259BEFD-0957-4A8D-A746-F13F29D5669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9E0EB29-C21C-4EF5-BD41-A9C40AEDD3E9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259BEFD-0957-4A8D-A746-F13F29D5669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0;&#1076;&#1084;&#1080;&#1085;\Desktop\&#1072;&#1088;&#1090;&#1080;&#1082;&#1091;&#1083;&#1103;&#1094;&#1080;&#1086;&#1085;&#1085;&#1072;&#1103;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0;&#1076;&#1084;&#1080;&#1085;\Desktop\&#1076;&#1099;&#1093;&#1072;&#1090;&#1077;&#1083;&#1100;&#1085;&#1072;&#1103;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0;&#1076;&#1084;&#1080;&#1085;\Desktop\&#1087;&#1072;&#1083;&#1100;&#1095;&#1080;&#1082;&#1086;&#1074;&#1072;&#1103;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0;&#1076;&#1084;&#1080;&#1085;\Desktop\&#1089;&#1072;&#1084;&#1086;&#1084;&#1072;&#1089;&#1089;&#1072;&#1078;.mp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0;&#1076;&#1084;&#1080;&#1085;\Desktop\&#1088;&#1077;&#1083;&#1072;&#1082;&#1089;&#1072;&#1094;&#1080;&#1103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речи детей с использованием игровых технологий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Муравьева О.Н.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Гончарова Е.А.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«Истоки способностей и дарований детей – на кончиках их пальцев. От пальцев, образно говоря, идут тончайшие нити – ручейки, которые питают ум ребенка. Другими словами, чем больше мастерства в детской руке, тем умнее ребенок»</a:t>
            </a: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Сухомлинский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Цель игровых образовательных технологий обеспечить ребенку в условиях комплексной информатизации образования возможность развития речи, сформировать необходимые знания, умения и навыки не только общеобразовательного характера, научить использовать полученные знания в повседневной жизни. Одним из видов игровых технологий является гимнастика.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Артикуляционная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гимнастика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артикуляционная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28728" y="1985948"/>
            <a:ext cx="6000792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дыхательная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90675" y="2200262"/>
            <a:ext cx="5353093" cy="4014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Пальчиковая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гимнастика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пальчиковая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71604" y="2039525"/>
            <a:ext cx="5786478" cy="43398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Игровой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массаж,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самомассаж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амомассаж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14480" y="2146683"/>
            <a:ext cx="5500726" cy="41255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елаксация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елаксация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85918" y="2200262"/>
            <a:ext cx="5357850" cy="4018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</TotalTime>
  <Words>113</Words>
  <Application>Microsoft Office PowerPoint</Application>
  <PresentationFormat>Экран (4:3)</PresentationFormat>
  <Paragraphs>13</Paragraphs>
  <Slides>8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Развитие речи детей с использованием игровых технологий</vt:lpstr>
      <vt:lpstr>Слайд 2</vt:lpstr>
      <vt:lpstr>Слайд 3</vt:lpstr>
      <vt:lpstr>Артикуляционная гимнастика</vt:lpstr>
      <vt:lpstr>Дыхательная гимнастика</vt:lpstr>
      <vt:lpstr>Пальчиковая гимнастика</vt:lpstr>
      <vt:lpstr>Игровой массаж, самомассаж</vt:lpstr>
      <vt:lpstr>Релаксация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детей с использованием игровых технологий</dc:title>
  <dc:creator>Админ</dc:creator>
  <cp:lastModifiedBy>Админ</cp:lastModifiedBy>
  <cp:revision>3</cp:revision>
  <dcterms:created xsi:type="dcterms:W3CDTF">2022-04-05T06:03:01Z</dcterms:created>
  <dcterms:modified xsi:type="dcterms:W3CDTF">2022-04-05T06:16:58Z</dcterms:modified>
</cp:coreProperties>
</file>