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80" r:id="rId2"/>
    <p:sldId id="292" r:id="rId3"/>
    <p:sldId id="281" r:id="rId4"/>
    <p:sldId id="290" r:id="rId5"/>
    <p:sldId id="287" r:id="rId6"/>
    <p:sldId id="294" r:id="rId7"/>
    <p:sldId id="296" r:id="rId8"/>
    <p:sldId id="288" r:id="rId9"/>
    <p:sldId id="297" r:id="rId10"/>
    <p:sldId id="298" r:id="rId11"/>
    <p:sldId id="289" r:id="rId12"/>
    <p:sldId id="291" r:id="rId13"/>
    <p:sldId id="293" r:id="rId14"/>
    <p:sldId id="27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9AB6"/>
    <a:srgbClr val="FF5B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6365" autoAdjust="0"/>
    <p:restoredTop sz="94660"/>
  </p:normalViewPr>
  <p:slideViewPr>
    <p:cSldViewPr snapToGrid="0">
      <p:cViewPr varScale="1">
        <p:scale>
          <a:sx n="78" d="100"/>
          <a:sy n="78" d="100"/>
        </p:scale>
        <p:origin x="1290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145DF-47EF-427E-A877-2E4C95F3917F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9CD0F-3F59-4042-8EE4-A47C87D7F5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40455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145DF-47EF-427E-A877-2E4C95F3917F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9CD0F-3F59-4042-8EE4-A47C87D7F5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96027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145DF-47EF-427E-A877-2E4C95F3917F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9CD0F-3F59-4042-8EE4-A47C87D7F5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37616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145DF-47EF-427E-A877-2E4C95F3917F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9CD0F-3F59-4042-8EE4-A47C87D7F5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0835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145DF-47EF-427E-A877-2E4C95F3917F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9CD0F-3F59-4042-8EE4-A47C87D7F5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231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145DF-47EF-427E-A877-2E4C95F3917F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9CD0F-3F59-4042-8EE4-A47C87D7F5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28574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145DF-47EF-427E-A877-2E4C95F3917F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9CD0F-3F59-4042-8EE4-A47C87D7F5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44853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145DF-47EF-427E-A877-2E4C95F3917F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9CD0F-3F59-4042-8EE4-A47C87D7F5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5860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145DF-47EF-427E-A877-2E4C95F3917F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9CD0F-3F59-4042-8EE4-A47C87D7F5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38860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145DF-47EF-427E-A877-2E4C95F3917F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9CD0F-3F59-4042-8EE4-A47C87D7F5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29080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145DF-47EF-427E-A877-2E4C95F3917F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89CD0F-3F59-4042-8EE4-A47C87D7F5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7871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9000"/>
                <a:lumOff val="91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1145DF-47EF-427E-A877-2E4C95F3917F}" type="datetimeFigureOut">
              <a:rPr lang="ru-RU" smtClean="0"/>
              <a:pPr/>
              <a:t>13.04.2022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89CD0F-3F59-4042-8EE4-A47C87D7F51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12903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ds04.infourok.ru/uploads/ex/0b51/00178af0-85b5faa8/img39.jpg" TargetMode="External"/><Relationship Id="rId3" Type="http://schemas.openxmlformats.org/officeDocument/2006/relationships/hyperlink" Target="https://st2.depositphotos.com/5934840/9235/v/950/depositphotos_92353764-stock-illustration-london-landmarks-design.jpg" TargetMode="External"/><Relationship Id="rId7" Type="http://schemas.openxmlformats.org/officeDocument/2006/relationships/hyperlink" Target="https://ds04.infourok.ru/uploads/ex/1013/001063c2-f2f27e71/img13.jpg" TargetMode="External"/><Relationship Id="rId2" Type="http://schemas.openxmlformats.org/officeDocument/2006/relationships/hyperlink" Target="https://top100lingua.ru/uploads/uploads/uploads/C3E5EEE3F0E0F4E8F7E5F1EAE0FF20EAE0F0F2E020C2E5EBE8EAEEE1F0E8F2E0EDE8E82028C0EDE3EBE8E829_1.jpg?1492595776104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static.mk.ru/upload/entities/2021/03/16/19/articles/facebookPicture/28/5b/21/83/4008a1aa70f3fed8a781daaa064a4155.jpg" TargetMode="External"/><Relationship Id="rId5" Type="http://schemas.openxmlformats.org/officeDocument/2006/relationships/hyperlink" Target="https://i1.wallbox.ru/wallpapers/main/201251/london-parlament-big-ben-7c5882c.jpg" TargetMode="External"/><Relationship Id="rId4" Type="http://schemas.openxmlformats.org/officeDocument/2006/relationships/hyperlink" Target="https://ykl-res.azureedge.net/ccbee5f7-0ba9-4b99-a46f-cbac29bc9bc7/%D0%92%D0%B5%D0%BB%D0%B8%D0%BA%D0%BE%D0%B1%D1%80%D0%B8%D1%82%D0%B0%D0%BD%D0%B8%D1%8F%204.pn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s8.travelask.ru/system/images/files/001/314/790/wysiwyg_jpg/large.jpg?1558038398" TargetMode="External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Самая высокая гора Великобритании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pPr algn="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Презентацию </a:t>
            </a:r>
          </a:p>
          <a:p>
            <a:pPr algn="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подготовила </a:t>
            </a:r>
          </a:p>
          <a:p>
            <a:pPr algn="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студентка  </a:t>
            </a:r>
            <a:r>
              <a:rPr lang="en-US" dirty="0" err="1" smtClean="0">
                <a:solidFill>
                  <a:schemeClr val="tx2">
                    <a:lumMod val="75000"/>
                  </a:schemeClr>
                </a:solidFill>
              </a:rPr>
              <a:t>lV</a:t>
            </a:r>
            <a:r>
              <a:rPr lang="en-US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курса</a:t>
            </a:r>
          </a:p>
          <a:p>
            <a:pPr algn="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«</a:t>
            </a:r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Номоса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»</a:t>
            </a:r>
          </a:p>
          <a:p>
            <a:pPr algn="r"/>
            <a:r>
              <a:rPr lang="ru-RU" dirty="0" err="1" smtClean="0">
                <a:solidFill>
                  <a:schemeClr val="tx2">
                    <a:lumMod val="75000"/>
                  </a:schemeClr>
                </a:solidFill>
              </a:rPr>
              <a:t>Хапрова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 А.Е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560473" y="582685"/>
            <a:ext cx="1862524" cy="185909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62817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Для чего же были собраны другие каменные пирамиды, не удается выяснить до сих пор.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/>
              <a:t>Изначально рейнджеры ставили их для туристов в качестве ориентира, чтобы заблудившиеся или потерявшие ориентацию в сложных погодных условиях люди могли найти путь к подножию. Однако с течением времени стали появляться новые сооружения, которые часто сбивали путников с правильного маршрута. Ежегодно рейнджеры разбирают их и вывозят, однако вскоре ни их месте появляются новые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5433440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Остатки девонского вулкана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/>
              <a:t>Бен Невис — это все, что осталось от девонского вулкана, который встретил свой катастрофический конец в каменноугольном периоде около 350 миллионов лет назад.</a:t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5969" y="2237590"/>
            <a:ext cx="3886200" cy="3007026"/>
          </a:xfrm>
        </p:spPr>
      </p:pic>
    </p:spTree>
    <p:extLst>
      <p:ext uri="{BB962C8B-B14F-4D97-AF65-F5344CB8AC3E}">
        <p14:creationId xmlns:p14="http://schemas.microsoft.com/office/powerpoint/2010/main" val="11197885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История названия: однозначного мнения нет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«Бен Невис» является </a:t>
            </a:r>
            <a:r>
              <a:rPr lang="ru-RU" dirty="0" err="1"/>
              <a:t>англификацией</a:t>
            </a:r>
            <a:r>
              <a:rPr lang="ru-RU" dirty="0"/>
              <a:t> из гэльского названия </a:t>
            </a:r>
            <a:r>
              <a:rPr lang="ru-RU" dirty="0" err="1"/>
              <a:t>Beinn</a:t>
            </a:r>
            <a:r>
              <a:rPr lang="ru-RU" dirty="0"/>
              <a:t> </a:t>
            </a:r>
            <a:r>
              <a:rPr lang="ru-RU" dirty="0" err="1"/>
              <a:t>Nibheis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>Альтернативное толкование заключается в том, что топоним </a:t>
            </a:r>
            <a:r>
              <a:rPr lang="ru-RU" dirty="0" err="1"/>
              <a:t>Beinn</a:t>
            </a:r>
            <a:r>
              <a:rPr lang="ru-RU" dirty="0"/>
              <a:t> </a:t>
            </a:r>
            <a:r>
              <a:rPr lang="ru-RU" dirty="0" err="1"/>
              <a:t>Nibheis</a:t>
            </a:r>
            <a:r>
              <a:rPr lang="ru-RU" dirty="0"/>
              <a:t> происходит от выражения </a:t>
            </a:r>
            <a:r>
              <a:rPr lang="ru-RU" dirty="0" err="1"/>
              <a:t>beinn</a:t>
            </a:r>
            <a:r>
              <a:rPr lang="ru-RU" dirty="0"/>
              <a:t> </a:t>
            </a:r>
            <a:r>
              <a:rPr lang="ru-RU" dirty="0" err="1"/>
              <a:t>nèamh-bhathais</a:t>
            </a:r>
            <a:r>
              <a:rPr lang="ru-RU" dirty="0"/>
              <a:t>, где </a:t>
            </a:r>
            <a:r>
              <a:rPr lang="ru-RU" dirty="0" err="1"/>
              <a:t>nèamh</a:t>
            </a:r>
            <a:r>
              <a:rPr lang="ru-RU" dirty="0"/>
              <a:t> значит — «небеса, облака»</a:t>
            </a:r>
            <a:br>
              <a:rPr lang="ru-RU" dirty="0"/>
            </a:br>
            <a:r>
              <a:rPr lang="ru-RU" dirty="0"/>
              <a:t>Поэтому одним из вариантов перевода будет выражение «гора с головой в облаках», хотя часто оно интерпретируется и как «гора небесная». Как и многие другие шотландские горы, ее название известно как местным жителям, так и посетителям в сокращенном варианте: просто как «Бен»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75754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Климат благоприятный, но очень влажный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1011219"/>
            <a:ext cx="7886700" cy="5165744"/>
          </a:xfrm>
        </p:spPr>
        <p:txBody>
          <a:bodyPr/>
          <a:lstStyle/>
          <a:p>
            <a:pPr marL="0" indent="0">
              <a:buNone/>
            </a:pPr>
            <a:r>
              <a:rPr lang="ru-RU" dirty="0"/>
              <a:t>Бен Невис имеет высокогорный альпийский морской климат: ET по классификации </a:t>
            </a:r>
            <a:r>
              <a:rPr lang="ru-RU" dirty="0" err="1"/>
              <a:t>Кёппена</a:t>
            </a:r>
            <a:r>
              <a:rPr lang="ru-RU" dirty="0"/>
              <a:t>. Высота, расположение вблизи моря и топография Бен Невис часто приводят к прохладным и облачным погодным условиям, которые могут представлять опасность для плохо экипированных туристов, скалолазов и любителей трекинга.</a:t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0400" y="3385750"/>
            <a:ext cx="3089189" cy="2250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306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</a:rPr>
              <a:t>Используемые интернет ресурсы</a:t>
            </a:r>
            <a:endParaRPr lang="ru-RU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>
                <a:hlinkClick r:id="rId2"/>
              </a:rPr>
              <a:t>https://</a:t>
            </a:r>
            <a:r>
              <a:rPr lang="en-US" sz="1800" dirty="0" smtClean="0">
                <a:hlinkClick r:id="rId2"/>
              </a:rPr>
              <a:t>top100lingua.ru/uploads/uploads/uploads/C3E5EEE3F0E0F4E8F7E5F1EAE0FF20EAE0F0F2E020C2E5EBE8EAEEE1F0E8F2E0EDE8E82028C0EDE3EBE8E829_1.jpg?1492595776104</a:t>
            </a:r>
            <a:endParaRPr lang="ru-RU" sz="1800" dirty="0" smtClean="0"/>
          </a:p>
          <a:p>
            <a:r>
              <a:rPr lang="en-US" sz="1800" dirty="0">
                <a:hlinkClick r:id="rId3"/>
              </a:rPr>
              <a:t>https://</a:t>
            </a:r>
            <a:r>
              <a:rPr lang="en-US" sz="1800" dirty="0" smtClean="0">
                <a:hlinkClick r:id="rId3"/>
              </a:rPr>
              <a:t>st2.depositphotos.com/5934840/9235/v/950/depositphotos_92353764-stock-illustration-london-landmarks-design.jpg</a:t>
            </a:r>
            <a:endParaRPr lang="ru-RU" sz="1800" dirty="0" smtClean="0"/>
          </a:p>
          <a:p>
            <a:r>
              <a:rPr lang="en-US" sz="1800" dirty="0">
                <a:hlinkClick r:id="rId4"/>
              </a:rPr>
              <a:t>https://ykl-res.azureedge.net/ccbee5f7-0ba9-4b99-a46f-cbac29bc9bc7/%</a:t>
            </a:r>
            <a:r>
              <a:rPr lang="en-US" sz="1800" dirty="0" smtClean="0">
                <a:hlinkClick r:id="rId4"/>
              </a:rPr>
              <a:t>D0%92%D0%B5%D0%BB%D0%B8%D0%BA%D0%BE%D0%B1%D1%80%D0%B8%D1%82%D0%B0%D0%BD%D0%B8%D1%8F%204.png</a:t>
            </a:r>
            <a:endParaRPr lang="ru-RU" sz="1800" dirty="0" smtClean="0"/>
          </a:p>
          <a:p>
            <a:r>
              <a:rPr lang="en-US" sz="1800" dirty="0">
                <a:hlinkClick r:id="rId5"/>
              </a:rPr>
              <a:t>https://</a:t>
            </a:r>
            <a:r>
              <a:rPr lang="en-US" sz="1800" dirty="0" smtClean="0">
                <a:hlinkClick r:id="rId5"/>
              </a:rPr>
              <a:t>i1.wallbox.ru/wallpapers/main/201251/london-parlament-big-ben-7c5882c.jpg</a:t>
            </a:r>
            <a:endParaRPr lang="ru-RU" sz="1800" dirty="0" smtClean="0"/>
          </a:p>
          <a:p>
            <a:r>
              <a:rPr lang="en-US" sz="1800" dirty="0" smtClean="0">
                <a:hlinkClick r:id="rId6"/>
              </a:rPr>
              <a:t>https://static.mk.ru/upload/entities/2021/03/16/19/articles/facebookPicture/28/5b/21/83/4008a1aa70f3fed8a781daaa064a4155.jpg</a:t>
            </a:r>
            <a:endParaRPr lang="ru-RU" sz="1800" dirty="0" smtClean="0"/>
          </a:p>
          <a:p>
            <a:r>
              <a:rPr lang="en-US" sz="1800" dirty="0" smtClean="0">
                <a:hlinkClick r:id="rId7"/>
              </a:rPr>
              <a:t>https://ds04.infourok.ru/uploads/ex/1013/001063c2-f2f27e71/img13.jpg</a:t>
            </a:r>
            <a:endParaRPr lang="ru-RU" sz="1800" dirty="0" smtClean="0"/>
          </a:p>
          <a:p>
            <a:r>
              <a:rPr lang="en-US" sz="1800" dirty="0" smtClean="0">
                <a:hlinkClick r:id="rId8"/>
              </a:rPr>
              <a:t>https://ds04.infourok.ru/uploads/ex/0b51/00178af0-85b5faa8/img39.jpg</a:t>
            </a:r>
            <a:endParaRPr lang="ru-RU" sz="1800" dirty="0" smtClean="0"/>
          </a:p>
          <a:p>
            <a:endParaRPr lang="ru-RU" sz="1800" dirty="0" smtClean="0"/>
          </a:p>
          <a:p>
            <a:endParaRPr lang="ru-RU" sz="1800" dirty="0" smtClean="0"/>
          </a:p>
          <a:p>
            <a:pPr marL="0" indent="0">
              <a:buNone/>
            </a:pPr>
            <a:endParaRPr lang="ru-RU" sz="1800" dirty="0" smtClean="0"/>
          </a:p>
          <a:p>
            <a:endParaRPr lang="ru-RU" sz="1800" dirty="0" smtClean="0"/>
          </a:p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753853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245337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Расположение горы на </a:t>
            </a:r>
            <a:r>
              <a:rPr lang="ru-RU" dirty="0" smtClean="0">
                <a:solidFill>
                  <a:srgbClr val="FF0000"/>
                </a:solidFill>
              </a:rPr>
              <a:t>карте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/>
              <a:t/>
            </a:r>
            <a:br>
              <a:rPr lang="ru-RU" dirty="0"/>
            </a:br>
            <a:r>
              <a:rPr lang="ru-RU" sz="2200" dirty="0"/>
              <a:t>Вершина Бен Невис находится вблизи города Форт-Уильям в </a:t>
            </a:r>
            <a:r>
              <a:rPr lang="ru-RU" sz="2200" dirty="0" err="1"/>
              <a:t>Лохабере</a:t>
            </a:r>
            <a:r>
              <a:rPr lang="ru-RU" sz="2200" dirty="0"/>
              <a:t> на Шотландском нагорье, расположенного на восточном </a:t>
            </a:r>
            <a:r>
              <a:rPr lang="ru-RU" sz="2200" dirty="0" smtClean="0"/>
              <a:t>берегу.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4918" y="2496065"/>
            <a:ext cx="4227555" cy="2790157"/>
          </a:xfrm>
        </p:spPr>
      </p:pic>
    </p:spTree>
    <p:extLst>
      <p:ext uri="{BB962C8B-B14F-4D97-AF65-F5344CB8AC3E}">
        <p14:creationId xmlns:p14="http://schemas.microsoft.com/office/powerpoint/2010/main" val="24597079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Самая высокая гора на Британских островах, пик </a:t>
            </a:r>
            <a:r>
              <a:rPr lang="ru-RU" b="1" dirty="0">
                <a:solidFill>
                  <a:srgbClr val="FF0000"/>
                </a:solidFill>
              </a:rPr>
              <a:t>Бен Невис</a:t>
            </a:r>
            <a:r>
              <a:rPr lang="ru-RU" dirty="0">
                <a:solidFill>
                  <a:srgbClr val="FF0000"/>
                </a:solidFill>
              </a:rPr>
              <a:t>, по уточненным данным достигает 1345 м над уровнем моря</a:t>
            </a:r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4124" y="2804985"/>
            <a:ext cx="4355752" cy="2902422"/>
          </a:xfrm>
        </p:spPr>
      </p:pic>
    </p:spTree>
    <p:extLst>
      <p:ext uri="{BB962C8B-B14F-4D97-AF65-F5344CB8AC3E}">
        <p14:creationId xmlns:p14="http://schemas.microsoft.com/office/powerpoint/2010/main" val="9404728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Высота и другие особенности горы Бен Невис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Западные и южные склоны горы поднимаются над уровнем моря и окружающей долиной на высоту 1 200 метров и простираются примерно на 2 километра над рекой Невис, которая протекает по наиболее крутому и длинному склону, ведущему к долине </a:t>
            </a:r>
            <a:r>
              <a:rPr lang="ru-RU" dirty="0" err="1"/>
              <a:t>Глен</a:t>
            </a:r>
            <a:r>
              <a:rPr lang="ru-RU" dirty="0"/>
              <a:t> </a:t>
            </a:r>
            <a:r>
              <a:rPr lang="ru-RU" dirty="0" smtClean="0"/>
              <a:t>Невис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066" y="3474719"/>
            <a:ext cx="7719284" cy="2581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8338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Бен Невис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/>
              <a:t>Бен Невис — самая высока гора Британских островов. Возвышаясь на 1 345 метров над уровнем моря, она находится на западной оконечности </a:t>
            </a:r>
            <a:r>
              <a:rPr lang="ru-RU" dirty="0" err="1"/>
              <a:t>Грампианских</a:t>
            </a:r>
            <a:r>
              <a:rPr lang="ru-RU" dirty="0"/>
              <a:t> гор в шотландском </a:t>
            </a:r>
            <a:r>
              <a:rPr lang="ru-RU" dirty="0" err="1"/>
              <a:t>геопарке</a:t>
            </a:r>
            <a:r>
              <a:rPr lang="ru-RU" dirty="0"/>
              <a:t> </a:t>
            </a:r>
            <a:r>
              <a:rPr lang="ru-RU" dirty="0" err="1"/>
              <a:t>Lochaber</a:t>
            </a:r>
            <a:r>
              <a:rPr lang="ru-RU" dirty="0"/>
              <a:t>, недалеко от города Форт-Уильям</a:t>
            </a:r>
            <a:br>
              <a:rPr lang="ru-RU" dirty="0"/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5818" y="1952298"/>
            <a:ext cx="3886200" cy="2914650"/>
          </a:xfrm>
        </p:spPr>
      </p:pic>
    </p:spTree>
    <p:extLst>
      <p:ext uri="{BB962C8B-B14F-4D97-AF65-F5344CB8AC3E}">
        <p14:creationId xmlns:p14="http://schemas.microsoft.com/office/powerpoint/2010/main" val="11579701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0"/>
            <a:ext cx="7886700" cy="1690689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Флора и фауна Бен Невис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50" y="989704"/>
            <a:ext cx="7886700" cy="518725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Одними из самых распространенных на горе выступают растения вида </a:t>
            </a:r>
            <a:r>
              <a:rPr lang="ru-RU" dirty="0" err="1" smtClean="0"/>
              <a:t>камнеломкаНа</a:t>
            </a:r>
            <a:r>
              <a:rPr lang="ru-RU" dirty="0" smtClean="0"/>
              <a:t> </a:t>
            </a:r>
            <a:r>
              <a:rPr lang="ru-RU" dirty="0"/>
              <a:t>вершине растительность ограничена в основном мхами и лишайниками, многие из которых являются арктически-альпийскими видами. Весна дает возможность увидеть такие растения, как колокольчик, вереск фиолетовый, барбарис и клубника. Летом появляется болотный </a:t>
            </a:r>
            <a:r>
              <a:rPr lang="ru-RU" dirty="0" err="1"/>
              <a:t>асфодель</a:t>
            </a:r>
            <a:r>
              <a:rPr lang="ru-RU" dirty="0"/>
              <a:t>, жирянка обыкновенная, камнеломка </a:t>
            </a:r>
            <a:r>
              <a:rPr lang="ru-RU" dirty="0" err="1"/>
              <a:t>супротивнолистная</a:t>
            </a:r>
            <a:r>
              <a:rPr lang="ru-RU" dirty="0"/>
              <a:t> и дикий тимьян. Осень и зима — время для таких растений, как плющ, дрок, множество мхов, лишайников и грибов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6065" y="4374291"/>
            <a:ext cx="4596714" cy="18026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4131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Фауна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беркут</a:t>
            </a:r>
            <a:endParaRPr lang="ru-RU" dirty="0"/>
          </a:p>
          <a:p>
            <a:r>
              <a:rPr lang="ru-RU" dirty="0"/>
              <a:t>благородный олень</a:t>
            </a:r>
          </a:p>
          <a:p>
            <a:r>
              <a:rPr lang="ru-RU" dirty="0"/>
              <a:t>лиса</a:t>
            </a:r>
          </a:p>
          <a:p>
            <a:r>
              <a:rPr lang="ru-RU" dirty="0"/>
              <a:t>лягушка</a:t>
            </a:r>
          </a:p>
          <a:p>
            <a:r>
              <a:rPr lang="ru-RU" dirty="0"/>
              <a:t>тетерев</a:t>
            </a:r>
          </a:p>
          <a:p>
            <a:r>
              <a:rPr lang="ru-RU" dirty="0"/>
              <a:t>куница</a:t>
            </a:r>
          </a:p>
          <a:p>
            <a:r>
              <a:rPr lang="ru-RU" dirty="0"/>
              <a:t>полевка</a:t>
            </a:r>
          </a:p>
          <a:p>
            <a:r>
              <a:rPr lang="ru-RU" dirty="0"/>
              <a:t>дикая кошка</a:t>
            </a:r>
          </a:p>
          <a:p>
            <a:r>
              <a:rPr lang="ru-RU" dirty="0"/>
              <a:t>снежная овсянка</a:t>
            </a:r>
          </a:p>
          <a:p>
            <a:r>
              <a:rPr lang="ru-RU" dirty="0"/>
              <a:t>куропатка</a:t>
            </a:r>
          </a:p>
          <a:p>
            <a:r>
              <a:rPr lang="ru-RU" dirty="0"/>
              <a:t>редкие бабочки</a:t>
            </a: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17751" y="1825625"/>
            <a:ext cx="5357308" cy="39881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04960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solidFill>
                  <a:srgbClr val="FF0000"/>
                </a:solidFill>
              </a:rPr>
              <a:t>П</a:t>
            </a:r>
            <a:r>
              <a:rPr lang="ru-RU" dirty="0" smtClean="0">
                <a:solidFill>
                  <a:srgbClr val="FF0000"/>
                </a:solidFill>
              </a:rPr>
              <a:t>опулярные место </a:t>
            </a:r>
            <a:r>
              <a:rPr lang="ru-RU" dirty="0">
                <a:solidFill>
                  <a:srgbClr val="FF0000"/>
                </a:solidFill>
              </a:rPr>
              <a:t>для скалолазания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/>
              <a:t>Гора является популярным местом для скалолазания, трекинга и отдыха на природе. На гору совершается порядка 100 000 восхождений в год, примерно три четверти из которых используют маршрут Пони-трек в долине </a:t>
            </a:r>
            <a:r>
              <a:rPr lang="ru-RU" dirty="0" err="1"/>
              <a:t>Глен</a:t>
            </a:r>
            <a:r>
              <a:rPr lang="ru-RU" dirty="0"/>
              <a:t>-Невис. 700-метровые скалы на северной стороне вершины являются одними из самых высоких в Шотландии, обеспечивая возможности для классического </a:t>
            </a:r>
            <a:r>
              <a:rPr lang="ru-RU" dirty="0" err="1"/>
              <a:t>скрэмблинга</a:t>
            </a:r>
            <a:r>
              <a:rPr lang="ru-RU" dirty="0"/>
              <a:t> и скалолазания разных уровней сложности. В Шотландии эти скалы также выступают главной зоной для </a:t>
            </a:r>
            <a:r>
              <a:rPr lang="ru-RU" dirty="0" err="1"/>
              <a:t>ледолазания</a:t>
            </a:r>
            <a:r>
              <a:rPr lang="ru-RU" dirty="0"/>
              <a:t>.</a:t>
            </a:r>
            <a:br>
              <a:rPr lang="ru-RU" dirty="0"/>
            </a:b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9150" y="2543969"/>
            <a:ext cx="3886200" cy="2914650"/>
          </a:xfrm>
        </p:spPr>
      </p:pic>
    </p:spTree>
    <p:extLst>
      <p:ext uri="{BB962C8B-B14F-4D97-AF65-F5344CB8AC3E}">
        <p14:creationId xmlns:p14="http://schemas.microsoft.com/office/powerpoint/2010/main" val="25988653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FF0000"/>
                </a:solidFill>
              </a:rPr>
              <a:t>Легенды и тайны горы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sz="2200" dirty="0"/>
              <a:t>Одной из главных загадок горы являются пирамиды из камней, регулярно возникающие на ее склонах и основных маршрутах восхождения. </a:t>
            </a:r>
            <a:r>
              <a:rPr lang="ru-RU" dirty="0"/>
              <a:t/>
            </a:r>
            <a:br>
              <a:rPr lang="ru-RU" dirty="0"/>
            </a:b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7900" y="2679700"/>
            <a:ext cx="4036214" cy="2650190"/>
          </a:xfrm>
        </p:spPr>
      </p:pic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-571493650" y="0"/>
            <a:ext cx="635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hlinkClick r:id="rId3"/>
              </a:rPr>
              <a:t>  </a:t>
            </a:r>
            <a:r>
              <a:rPr kumimoji="0" lang="ru-RU" altLang="ru-RU" sz="32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</a:t>
            </a: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                                                                                                                          Неизвестно, кто строит пирамиды из камня на Бен Невисе</a:t>
            </a:r>
            <a:b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r>
              <a:rPr kumimoji="0" lang="ru-RU" alt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Источник: https://travelask.ru/articles/gora-ben-nevis-vysochayshaya-vershina-britanskih-ostrovov</a:t>
            </a:r>
          </a:p>
        </p:txBody>
      </p:sp>
    </p:spTree>
    <p:extLst>
      <p:ext uri="{BB962C8B-B14F-4D97-AF65-F5344CB8AC3E}">
        <p14:creationId xmlns:p14="http://schemas.microsoft.com/office/powerpoint/2010/main" val="394978350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525</TotalTime>
  <Words>498</Words>
  <Application>Microsoft Office PowerPoint</Application>
  <PresentationFormat>Экран (4:3)</PresentationFormat>
  <Paragraphs>50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Тема Office</vt:lpstr>
      <vt:lpstr>Самая высокая гора Великобритании</vt:lpstr>
      <vt:lpstr>Расположение горы на карте  Вершина Бен Невис находится вблизи города Форт-Уильям в Лохабере на Шотландском нагорье, расположенного на восточном берегу.  </vt:lpstr>
      <vt:lpstr>Самая высокая гора на Британских островах, пик Бен Невис, по уточненным данным достигает 1345 м над уровнем моря</vt:lpstr>
      <vt:lpstr>Высота и другие особенности горы Бен Невис  </vt:lpstr>
      <vt:lpstr>Бен Невис</vt:lpstr>
      <vt:lpstr>Флора и фауна Бен Невис  </vt:lpstr>
      <vt:lpstr>Фауна</vt:lpstr>
      <vt:lpstr>Популярные место для скалолазания</vt:lpstr>
      <vt:lpstr>Легенды и тайны горы Одной из главных загадок горы являются пирамиды из камней, регулярно возникающие на ее склонах и основных маршрутах восхождения.  </vt:lpstr>
      <vt:lpstr>Для чего же были собраны другие каменные пирамиды, не удается выяснить до сих пор. </vt:lpstr>
      <vt:lpstr>Остатки девонского вулкана </vt:lpstr>
      <vt:lpstr>История названия: однозначного мнения нет  </vt:lpstr>
      <vt:lpstr>Климат благоприятный, но очень влажный  </vt:lpstr>
      <vt:lpstr>Используемые интернет ресурсы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Александр</dc:creator>
  <cp:lastModifiedBy>пк</cp:lastModifiedBy>
  <cp:revision>55</cp:revision>
  <dcterms:created xsi:type="dcterms:W3CDTF">2018-06-28T11:06:21Z</dcterms:created>
  <dcterms:modified xsi:type="dcterms:W3CDTF">2022-04-13T17:15:21Z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744845</vt:lpwstr>
  </property>
  <property fmtid="{D5CDD505-2E9C-101B-9397-08002B2CF9AE}" pid="3" name="NXPowerLiteSettings">
    <vt:lpwstr>E7000400038000</vt:lpwstr>
  </property>
  <property fmtid="{D5CDD505-2E9C-101B-9397-08002B2CF9AE}" pid="4" name="NXPowerLiteVersion">
    <vt:lpwstr>D6.2.8</vt:lpwstr>
  </property>
</Properties>
</file>