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848872" cy="28369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ХМАО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– это Ханты-Мансийский автономный округ, в котором находится наш родной город Нефтеюганск, где мы живём.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429000"/>
            <a:ext cx="5472608" cy="30019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3330487"/>
            <a:ext cx="2976620" cy="319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547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20105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Ханты и Манси </a:t>
            </a:r>
            <a:r>
              <a:rPr lang="ru-RU" dirty="0" smtClean="0">
                <a:solidFill>
                  <a:schemeClr val="tx1"/>
                </a:solidFill>
              </a:rPr>
              <a:t>– коренные малочисленные народы крайнего севера, нашего округа.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933056"/>
            <a:ext cx="3744416" cy="2685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420888"/>
            <a:ext cx="2712630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543208"/>
            <a:ext cx="3168352" cy="2330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3059832" y="5013176"/>
            <a:ext cx="22322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Чум – традиционное жилище </a:t>
            </a:r>
            <a:r>
              <a:rPr lang="ru-RU" sz="2000" b="1" dirty="0" err="1" smtClean="0"/>
              <a:t>хантов</a:t>
            </a:r>
            <a:r>
              <a:rPr lang="ru-RU" sz="2000" b="1" dirty="0" smtClean="0"/>
              <a:t> и манси.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99403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25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Традиционная одежда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556792"/>
            <a:ext cx="3822192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Мужская одежда одевалась через голову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996952"/>
            <a:ext cx="4124136" cy="3066206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88024" y="1556792"/>
            <a:ext cx="3822192" cy="63976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Женская двойная шуба была распашная.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708920"/>
            <a:ext cx="3431516" cy="3638097"/>
          </a:xfrm>
        </p:spPr>
      </p:pic>
    </p:spTree>
    <p:extLst>
      <p:ext uri="{BB962C8B-B14F-4D97-AF65-F5344CB8AC3E}">
        <p14:creationId xmlns:p14="http://schemas.microsoft.com/office/powerpoint/2010/main" val="720926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 древнейших времён мужчины занимались охотой и рыбалкой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708920"/>
            <a:ext cx="4392488" cy="25284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293096"/>
            <a:ext cx="3374632" cy="21686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916832"/>
            <a:ext cx="3024336" cy="2285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283968" y="5517232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Они добывали различную рыбу и мясо животных, а так же их шкуры.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1959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75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19256" cy="172252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Женщины занимались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хозяйством и рукоделием.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65" y="4437112"/>
            <a:ext cx="3024336" cy="2298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276872"/>
            <a:ext cx="3098800" cy="2688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50" y="1916832"/>
            <a:ext cx="3313567" cy="2407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3779912" y="5085184"/>
            <a:ext cx="4752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Одежду и многое другое изготавливали из подручных материалов: травы, дерева, шкур животных, рыбьей кожи, бересты..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763859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5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75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250"/>
                            </p:stCondLst>
                            <p:childTnLst>
                              <p:par>
                                <p:cTn id="2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51</TotalTime>
  <Words>98</Words>
  <Application>Microsoft Office PowerPoint</Application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ХМАО – это Ханты-Мансийский автономный округ, в котором находится наш родной город Нефтеюганск, где мы живём.</vt:lpstr>
      <vt:lpstr>Ханты и Манси – коренные малочисленные народы крайнего севера, нашего округа.</vt:lpstr>
      <vt:lpstr>Традиционная одежда  </vt:lpstr>
      <vt:lpstr>С древнейших времён мужчины занимались охотой и рыбалкой</vt:lpstr>
      <vt:lpstr>Женщины занимались  хозяйством и рукоделием.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ХМАО – это Ханты-Мансийский автономный округ, в котором находится наш родной город Нефтеюганск, где мы живём.</dc:title>
  <dc:creator>Pasha</dc:creator>
  <cp:lastModifiedBy>Pasha</cp:lastModifiedBy>
  <cp:revision>7</cp:revision>
  <dcterms:created xsi:type="dcterms:W3CDTF">2021-12-04T13:39:06Z</dcterms:created>
  <dcterms:modified xsi:type="dcterms:W3CDTF">2021-12-04T14:47:46Z</dcterms:modified>
</cp:coreProperties>
</file>