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95" r:id="rId3"/>
    <p:sldId id="296" r:id="rId4"/>
    <p:sldId id="294" r:id="rId5"/>
    <p:sldId id="286" r:id="rId6"/>
    <p:sldId id="283" r:id="rId7"/>
    <p:sldId id="287" r:id="rId8"/>
    <p:sldId id="288" r:id="rId9"/>
    <p:sldId id="289" r:id="rId10"/>
    <p:sldId id="275" r:id="rId11"/>
    <p:sldId id="276" r:id="rId12"/>
    <p:sldId id="268" r:id="rId13"/>
    <p:sldId id="290" r:id="rId14"/>
    <p:sldId id="270" r:id="rId15"/>
    <p:sldId id="271" r:id="rId16"/>
    <p:sldId id="272" r:id="rId17"/>
    <p:sldId id="269" r:id="rId18"/>
    <p:sldId id="278" r:id="rId19"/>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F6B4"/>
    <a:srgbClr val="EDF084"/>
    <a:srgbClr val="E9EC62"/>
    <a:srgbClr val="E0E527"/>
    <a:srgbClr val="7012FA"/>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32" autoAdjust="0"/>
    <p:restoredTop sz="94265" autoAdjust="0"/>
  </p:normalViewPr>
  <p:slideViewPr>
    <p:cSldViewPr>
      <p:cViewPr varScale="1">
        <p:scale>
          <a:sx n="69" d="100"/>
          <a:sy n="69" d="100"/>
        </p:scale>
        <p:origin x="1452" y="4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20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7BAF20-91B3-4115-8F78-99EBB03FFAC1}" type="datetimeFigureOut">
              <a:rPr lang="ru-RU" smtClean="0"/>
              <a:pPr/>
              <a:t>24.03.2022</a:t>
            </a:fld>
            <a:endParaRPr lang="ru-RU"/>
          </a:p>
        </p:txBody>
      </p:sp>
      <p:sp>
        <p:nvSpPr>
          <p:cNvPr id="4" name="Образ слайда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15AB2F9-FA13-4B23-ADA8-DA6F60C52257}" type="slidenum">
              <a:rPr lang="ru-RU" smtClean="0"/>
              <a:pPr/>
              <a:t>‹#›</a:t>
            </a:fld>
            <a:endParaRPr lang="ru-RU"/>
          </a:p>
        </p:txBody>
      </p:sp>
    </p:spTree>
    <p:extLst>
      <p:ext uri="{BB962C8B-B14F-4D97-AF65-F5344CB8AC3E}">
        <p14:creationId xmlns:p14="http://schemas.microsoft.com/office/powerpoint/2010/main" val="11205589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15AB2F9-FA13-4B23-ADA8-DA6F60C52257}" type="slidenum">
              <a:rPr lang="ru-RU" smtClean="0"/>
              <a:pPr/>
              <a:t>6</a:t>
            </a:fld>
            <a:endParaRPr lang="ru-RU"/>
          </a:p>
        </p:txBody>
      </p:sp>
    </p:spTree>
    <p:extLst>
      <p:ext uri="{BB962C8B-B14F-4D97-AF65-F5344CB8AC3E}">
        <p14:creationId xmlns:p14="http://schemas.microsoft.com/office/powerpoint/2010/main" val="16181123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15AB2F9-FA13-4B23-ADA8-DA6F60C52257}" type="slidenum">
              <a:rPr lang="ru-RU" smtClean="0"/>
              <a:pPr/>
              <a:t>7</a:t>
            </a:fld>
            <a:endParaRPr lang="ru-RU"/>
          </a:p>
        </p:txBody>
      </p:sp>
    </p:spTree>
    <p:extLst>
      <p:ext uri="{BB962C8B-B14F-4D97-AF65-F5344CB8AC3E}">
        <p14:creationId xmlns:p14="http://schemas.microsoft.com/office/powerpoint/2010/main" val="16181123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15AB2F9-FA13-4B23-ADA8-DA6F60C52257}" type="slidenum">
              <a:rPr lang="ru-RU" smtClean="0"/>
              <a:pPr/>
              <a:t>8</a:t>
            </a:fld>
            <a:endParaRPr lang="ru-RU"/>
          </a:p>
        </p:txBody>
      </p:sp>
    </p:spTree>
    <p:extLst>
      <p:ext uri="{BB962C8B-B14F-4D97-AF65-F5344CB8AC3E}">
        <p14:creationId xmlns:p14="http://schemas.microsoft.com/office/powerpoint/2010/main" val="16181123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15AB2F9-FA13-4B23-ADA8-DA6F60C52257}" type="slidenum">
              <a:rPr lang="ru-RU" smtClean="0"/>
              <a:pPr/>
              <a:t>9</a:t>
            </a:fld>
            <a:endParaRPr lang="ru-RU"/>
          </a:p>
        </p:txBody>
      </p:sp>
    </p:spTree>
    <p:extLst>
      <p:ext uri="{BB962C8B-B14F-4D97-AF65-F5344CB8AC3E}">
        <p14:creationId xmlns:p14="http://schemas.microsoft.com/office/powerpoint/2010/main" val="16181123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3/24/2022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3/24/2022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add title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3/24/2022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3/24/2022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AF463A-BC7C-46EE-9F1E-7F377CCA4891}" type="datetimeFigureOut">
              <a:rPr lang="en-US" smtClean="0"/>
              <a:pPr/>
              <a:t>3/24/2022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EAF463A-BC7C-46EE-9F1E-7F377CCA4891}" type="datetimeFigureOut">
              <a:rPr lang="en-US" smtClean="0"/>
              <a:pPr/>
              <a:t>3/24/2022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EAF463A-BC7C-46EE-9F1E-7F377CCA4891}" type="datetimeFigureOut">
              <a:rPr lang="en-US" smtClean="0"/>
              <a:pPr/>
              <a:t>3/24/2022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EAF463A-BC7C-46EE-9F1E-7F377CCA4891}" type="datetimeFigureOut">
              <a:rPr lang="en-US" smtClean="0"/>
              <a:pPr/>
              <a:t>3/24/2022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AF463A-BC7C-46EE-9F1E-7F377CCA4891}" type="datetimeFigureOut">
              <a:rPr lang="en-US" smtClean="0"/>
              <a:pPr/>
              <a:t>3/24/2022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3/24/2022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3/24/2022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AF463A-BC7C-46EE-9F1E-7F377CCA4891}" type="datetimeFigureOut">
              <a:rPr lang="en-US" smtClean="0"/>
              <a:pPr/>
              <a:t>3/24/2022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latinLnBrk="0">
        <a:spcBef>
          <a:spcPct val="0"/>
        </a:spcBef>
        <a:buNone/>
        <a:defRPr sz="4400" kern="1200">
          <a:solidFill>
            <a:schemeClr val="tx1"/>
          </a:solidFill>
          <a:latin typeface="+mj-lt"/>
          <a:ea typeface="+mj-ea"/>
          <a:cs typeface="+mj-cs"/>
        </a:defRPr>
      </a:lvl1pPr>
    </p:titleStyle>
    <p:bodyStyle>
      <a:lvl1pPr marL="342900" indent="-342900" algn="l" defTabSz="914400" rtl="0" latinLnBrk="0">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latinLnBrk="0">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latinLnBrk="0">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latinLnBrk="0">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latinLnBrk="0">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latinLnBrk="0">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latinLnBrk="0">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latinLnBrk="0">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latinLnBrk="0">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tags" Target="../tags/tag1.xml"/><Relationship Id="rId5" Type="http://schemas.openxmlformats.org/officeDocument/2006/relationships/image" Target="../media/image4.pn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audio" Target="../media/audio2.wav"/><Relationship Id="rId7" Type="http://schemas.openxmlformats.org/officeDocument/2006/relationships/image" Target="../media/image21.jpeg"/><Relationship Id="rId2" Type="http://schemas.openxmlformats.org/officeDocument/2006/relationships/audio" Target="../media/audio1.wav"/><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 Id="rId9" Type="http://schemas.openxmlformats.org/officeDocument/2006/relationships/image" Target="../media/image23.jpeg"/></Relationships>
</file>

<file path=ppt/slides/_rels/slide15.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audio" Target="../media/audio2.wav"/><Relationship Id="rId7" Type="http://schemas.openxmlformats.org/officeDocument/2006/relationships/image" Target="../media/image27.png"/><Relationship Id="rId2" Type="http://schemas.openxmlformats.org/officeDocument/2006/relationships/audio" Target="../media/audio1.wav"/><Relationship Id="rId1" Type="http://schemas.openxmlformats.org/officeDocument/2006/relationships/slideLayout" Target="../slideLayouts/slideLayout7.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 Id="rId9" Type="http://schemas.openxmlformats.org/officeDocument/2006/relationships/image" Target="../media/image29.png"/></Relationships>
</file>

<file path=ppt/slides/_rels/slide16.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audio" Target="../media/audio1.wav"/><Relationship Id="rId7" Type="http://schemas.openxmlformats.org/officeDocument/2006/relationships/image" Target="../media/image21.jpeg"/><Relationship Id="rId2" Type="http://schemas.openxmlformats.org/officeDocument/2006/relationships/audio" Target="../media/audio2.wav"/><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 Id="rId9" Type="http://schemas.openxmlformats.org/officeDocument/2006/relationships/image" Target="../media/image23.jpeg"/></Relationships>
</file>

<file path=ppt/slides/_rels/slide17.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audio" Target="../media/audio2.wav"/><Relationship Id="rId7" Type="http://schemas.openxmlformats.org/officeDocument/2006/relationships/image" Target="../media/image27.png"/><Relationship Id="rId2" Type="http://schemas.openxmlformats.org/officeDocument/2006/relationships/audio" Target="../media/audio1.wav"/><Relationship Id="rId1" Type="http://schemas.openxmlformats.org/officeDocument/2006/relationships/slideLayout" Target="../slideLayouts/slideLayout7.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 Id="rId9" Type="http://schemas.openxmlformats.org/officeDocument/2006/relationships/image" Target="../media/image29.png"/></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3" Type="http://schemas.openxmlformats.org/officeDocument/2006/relationships/audio" Target="../media/audio1.wav"/><Relationship Id="rId7" Type="http://schemas.openxmlformats.org/officeDocument/2006/relationships/image" Target="../media/image7.png"/><Relationship Id="rId12"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jpeg"/><Relationship Id="rId10" Type="http://schemas.openxmlformats.org/officeDocument/2006/relationships/image" Target="../media/image10.png"/><Relationship Id="rId4" Type="http://schemas.openxmlformats.org/officeDocument/2006/relationships/audio" Target="../media/audio2.wav"/><Relationship Id="rId9" Type="http://schemas.openxmlformats.org/officeDocument/2006/relationships/image" Target="../media/image9.png"/><Relationship Id="rId14" Type="http://schemas.openxmlformats.org/officeDocument/2006/relationships/image" Target="../media/image14.png"/></Relationships>
</file>

<file path=ppt/slides/_rels/slide7.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4.png"/><Relationship Id="rId3" Type="http://schemas.openxmlformats.org/officeDocument/2006/relationships/audio" Target="../media/audio2.wav"/><Relationship Id="rId7" Type="http://schemas.openxmlformats.org/officeDocument/2006/relationships/image" Target="../media/image7.png"/><Relationship Id="rId12"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jpeg"/><Relationship Id="rId10" Type="http://schemas.openxmlformats.org/officeDocument/2006/relationships/image" Target="../media/image10.png"/><Relationship Id="rId4" Type="http://schemas.openxmlformats.org/officeDocument/2006/relationships/audio" Target="../media/audio1.wav"/><Relationship Id="rId9" Type="http://schemas.openxmlformats.org/officeDocument/2006/relationships/image" Target="../media/image9.png"/><Relationship Id="rId14" Type="http://schemas.openxmlformats.org/officeDocument/2006/relationships/image" Target="../media/image12.png"/></Relationships>
</file>

<file path=ppt/slides/_rels/slide8.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3" Type="http://schemas.openxmlformats.org/officeDocument/2006/relationships/audio" Target="../media/audio1.wav"/><Relationship Id="rId7" Type="http://schemas.openxmlformats.org/officeDocument/2006/relationships/image" Target="../media/image7.png"/><Relationship Id="rId12"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jpeg"/><Relationship Id="rId10" Type="http://schemas.openxmlformats.org/officeDocument/2006/relationships/image" Target="../media/image10.png"/><Relationship Id="rId4" Type="http://schemas.openxmlformats.org/officeDocument/2006/relationships/audio" Target="../media/audio2.wav"/><Relationship Id="rId9" Type="http://schemas.openxmlformats.org/officeDocument/2006/relationships/image" Target="../media/image9.png"/><Relationship Id="rId14" Type="http://schemas.openxmlformats.org/officeDocument/2006/relationships/image" Target="../media/image14.png"/></Relationships>
</file>

<file path=ppt/slides/_rels/slide9.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5.png"/><Relationship Id="rId3" Type="http://schemas.openxmlformats.org/officeDocument/2006/relationships/image" Target="../media/image5.jpeg"/><Relationship Id="rId7" Type="http://schemas.openxmlformats.org/officeDocument/2006/relationships/image" Target="../media/image8.png"/><Relationship Id="rId12"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1.png"/><Relationship Id="rId11" Type="http://schemas.openxmlformats.org/officeDocument/2006/relationships/image" Target="../media/image12.png"/><Relationship Id="rId5" Type="http://schemas.openxmlformats.org/officeDocument/2006/relationships/image" Target="../media/image7.png"/><Relationship Id="rId10" Type="http://schemas.openxmlformats.org/officeDocument/2006/relationships/image" Target="../media/image9.png"/><Relationship Id="rId4" Type="http://schemas.openxmlformats.org/officeDocument/2006/relationships/image" Target="../media/image6.png"/><Relationship Id="rId9"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C:\Users\user\Desktop\ПДД интерактивная игра\37030-scaled.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10" name="Заголовок 9"/>
          <p:cNvSpPr>
            <a:spLocks noGrp="1"/>
          </p:cNvSpPr>
          <p:nvPr>
            <p:ph type="ctrTitle"/>
          </p:nvPr>
        </p:nvSpPr>
        <p:spPr>
          <a:xfrm>
            <a:off x="685800" y="1700809"/>
            <a:ext cx="7924800" cy="1899642"/>
          </a:xfrm>
        </p:spPr>
        <p:txBody>
          <a:bodyPr>
            <a:normAutofit fontScale="90000"/>
          </a:bodyPr>
          <a:lstStyle/>
          <a:p>
            <a:r>
              <a:rPr lang="ru-RU" b="1" i="1" dirty="0" smtClean="0">
                <a:ln w="1905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latin typeface="Times New Roman" panose="02020603050405020304" pitchFamily="18" charset="0"/>
                <a:cs typeface="Times New Roman" panose="02020603050405020304" pitchFamily="18" charset="0"/>
              </a:rPr>
              <a:t/>
            </a:r>
            <a:br>
              <a:rPr lang="ru-RU" b="1" i="1" dirty="0" smtClean="0">
                <a:ln w="1905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latin typeface="Times New Roman" panose="02020603050405020304" pitchFamily="18" charset="0"/>
                <a:cs typeface="Times New Roman" panose="02020603050405020304" pitchFamily="18" charset="0"/>
              </a:rPr>
            </a:br>
            <a:r>
              <a:rPr lang="ru-RU" sz="3600" b="1" i="1" dirty="0" smtClean="0">
                <a:ln w="1905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latin typeface="Times New Roman" panose="02020603050405020304" pitchFamily="18" charset="0"/>
                <a:cs typeface="Times New Roman" panose="02020603050405020304" pitchFamily="18" charset="0"/>
              </a:rPr>
              <a:t>Интерактивная игра для детей по ПДД</a:t>
            </a:r>
            <a:r>
              <a:rPr lang="ru-RU" sz="3600" b="1" dirty="0" smtClean="0">
                <a:ln w="1905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latin typeface="Times New Roman" panose="02020603050405020304" pitchFamily="18" charset="0"/>
                <a:cs typeface="Times New Roman" panose="02020603050405020304" pitchFamily="18" charset="0"/>
              </a:rPr>
              <a:t/>
            </a:r>
            <a:br>
              <a:rPr lang="ru-RU" sz="3600" b="1" dirty="0" smtClean="0">
                <a:ln w="1905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latin typeface="Times New Roman" panose="02020603050405020304" pitchFamily="18" charset="0"/>
                <a:cs typeface="Times New Roman" panose="02020603050405020304" pitchFamily="18" charset="0"/>
              </a:rPr>
            </a:br>
            <a:r>
              <a:rPr lang="ru-RU" sz="3600" b="1" i="1" dirty="0" smtClean="0">
                <a:ln w="22225">
                  <a:solidFill>
                    <a:schemeClr val="accent2"/>
                  </a:solidFill>
                  <a:prstDash val="solid"/>
                </a:ln>
                <a:solidFill>
                  <a:srgbClr val="FFFF00"/>
                </a:solidFill>
                <a:latin typeface="Times New Roman" panose="02020603050405020304" pitchFamily="18" charset="0"/>
                <a:cs typeface="Times New Roman" panose="02020603050405020304" pitchFamily="18" charset="0"/>
              </a:rPr>
              <a:t>«Прогулка по городу</a:t>
            </a:r>
            <a:r>
              <a:rPr lang="ru-RU" sz="3600" b="1" i="1" dirty="0" smtClean="0">
                <a:ln w="1905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latin typeface="Times New Roman" panose="02020603050405020304" pitchFamily="18" charset="0"/>
                <a:cs typeface="Times New Roman" panose="02020603050405020304" pitchFamily="18" charset="0"/>
              </a:rPr>
              <a:t>»</a:t>
            </a:r>
            <a:r>
              <a:rPr lang="ru-RU" sz="3600" b="1" dirty="0" smtClean="0">
                <a:ln w="1905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rPr>
              <a:t/>
            </a:r>
            <a:br>
              <a:rPr lang="ru-RU" sz="3600" b="1" dirty="0" smtClean="0">
                <a:ln w="1905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rPr>
            </a:br>
            <a:endParaRPr lang="ru-RU" sz="3600" b="1" dirty="0">
              <a:ln w="1905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endParaRPr>
          </a:p>
        </p:txBody>
      </p:sp>
      <p:sp>
        <p:nvSpPr>
          <p:cNvPr id="11" name="Подзаголовок 10"/>
          <p:cNvSpPr>
            <a:spLocks noGrp="1"/>
          </p:cNvSpPr>
          <p:nvPr>
            <p:ph type="subTitle" idx="1"/>
          </p:nvPr>
        </p:nvSpPr>
        <p:spPr>
          <a:xfrm>
            <a:off x="3733800" y="5105400"/>
            <a:ext cx="5410200" cy="1524000"/>
          </a:xfrm>
        </p:spPr>
        <p:txBody>
          <a:bodyPr>
            <a:normAutofit fontScale="55000" lnSpcReduction="20000"/>
          </a:bodyPr>
          <a:lstStyle/>
          <a:p>
            <a:pPr algn="l"/>
            <a:r>
              <a:rPr lang="ru-RU" b="1" dirty="0" smtClean="0">
                <a:ln w="3175">
                  <a:noFill/>
                  <a:prstDash val="solid"/>
                  <a:miter lim="800000"/>
                </a:ln>
                <a:solidFill>
                  <a:srgbClr val="FFFF00"/>
                </a:solidFill>
                <a:effectLst>
                  <a:outerShdw blurRad="38100" dist="38100" dir="2700000" algn="tl">
                    <a:srgbClr val="000000">
                      <a:alpha val="43137"/>
                    </a:srgbClr>
                  </a:outerShdw>
                </a:effectLst>
              </a:rPr>
              <a:t>Автор – разработчик:</a:t>
            </a:r>
          </a:p>
          <a:p>
            <a:pPr algn="l"/>
            <a:r>
              <a:rPr lang="ru-RU" b="1" dirty="0" smtClean="0">
                <a:ln w="3175">
                  <a:noFill/>
                  <a:prstDash val="solid"/>
                  <a:miter lim="800000"/>
                </a:ln>
                <a:solidFill>
                  <a:srgbClr val="FFFF00"/>
                </a:solidFill>
                <a:effectLst>
                  <a:outerShdw blurRad="38100" dist="38100" dir="2700000" algn="tl">
                    <a:srgbClr val="000000">
                      <a:alpha val="43137"/>
                    </a:srgbClr>
                  </a:outerShdw>
                </a:effectLst>
              </a:rPr>
              <a:t>Воспитатель </a:t>
            </a:r>
            <a:r>
              <a:rPr lang="en-US" b="1" dirty="0" smtClean="0">
                <a:ln w="3175">
                  <a:noFill/>
                  <a:prstDash val="solid"/>
                  <a:miter lim="800000"/>
                </a:ln>
                <a:solidFill>
                  <a:srgbClr val="FFFF00"/>
                </a:solidFill>
                <a:effectLst>
                  <a:outerShdw blurRad="38100" dist="38100" dir="2700000" algn="tl">
                    <a:srgbClr val="000000">
                      <a:alpha val="43137"/>
                    </a:srgbClr>
                  </a:outerShdw>
                </a:effectLst>
              </a:rPr>
              <a:t>I</a:t>
            </a:r>
            <a:r>
              <a:rPr lang="ru-RU" b="1" dirty="0" smtClean="0">
                <a:ln w="3175">
                  <a:noFill/>
                  <a:prstDash val="solid"/>
                  <a:miter lim="800000"/>
                </a:ln>
                <a:solidFill>
                  <a:srgbClr val="FFFF00"/>
                </a:solidFill>
                <a:effectLst>
                  <a:outerShdw blurRad="38100" dist="38100" dir="2700000" algn="tl">
                    <a:srgbClr val="000000">
                      <a:alpha val="43137"/>
                    </a:srgbClr>
                  </a:outerShdw>
                </a:effectLst>
              </a:rPr>
              <a:t> квалификационной категории </a:t>
            </a:r>
          </a:p>
          <a:p>
            <a:pPr algn="l"/>
            <a:r>
              <a:rPr lang="ru-RU" b="1" dirty="0" smtClean="0">
                <a:ln w="3175">
                  <a:noFill/>
                  <a:prstDash val="solid"/>
                  <a:miter lim="800000"/>
                </a:ln>
                <a:solidFill>
                  <a:srgbClr val="FFFF00"/>
                </a:solidFill>
                <a:effectLst>
                  <a:outerShdw blurRad="38100" dist="38100" dir="2700000" algn="tl">
                    <a:srgbClr val="000000">
                      <a:alpha val="43137"/>
                    </a:srgbClr>
                  </a:outerShdw>
                </a:effectLst>
              </a:rPr>
              <a:t>Сергеева Зоя Алексеевна </a:t>
            </a:r>
          </a:p>
          <a:p>
            <a:pPr algn="l"/>
            <a:r>
              <a:rPr lang="ru-RU" b="1" dirty="0" smtClean="0">
                <a:ln w="3175">
                  <a:noFill/>
                  <a:prstDash val="solid"/>
                  <a:miter lim="800000"/>
                </a:ln>
                <a:solidFill>
                  <a:srgbClr val="FFFF00"/>
                </a:solidFill>
                <a:effectLst>
                  <a:outerShdw blurRad="38100" dist="38100" dir="2700000" algn="tl">
                    <a:srgbClr val="000000">
                      <a:alpha val="43137"/>
                    </a:srgbClr>
                  </a:outerShdw>
                </a:effectLst>
              </a:rPr>
              <a:t>МБДОУ «Детский сад №13 «Теремок» </a:t>
            </a:r>
          </a:p>
          <a:p>
            <a:pPr algn="l"/>
            <a:r>
              <a:rPr lang="ru-RU" b="1" dirty="0" smtClean="0">
                <a:ln w="3175">
                  <a:noFill/>
                  <a:prstDash val="solid"/>
                  <a:miter lim="800000"/>
                </a:ln>
                <a:solidFill>
                  <a:srgbClr val="FFFF00"/>
                </a:solidFill>
                <a:effectLst>
                  <a:outerShdw blurRad="38100" dist="38100" dir="2700000" algn="tl">
                    <a:srgbClr val="000000">
                      <a:alpha val="43137"/>
                    </a:srgbClr>
                  </a:outerShdw>
                </a:effectLst>
              </a:rPr>
              <a:t>г. Новочебоксарск Чувашская Республика</a:t>
            </a:r>
            <a:endParaRPr lang="ru-RU" b="1" dirty="0">
              <a:ln w="3175">
                <a:noFill/>
                <a:prstDash val="solid"/>
                <a:miter lim="800000"/>
              </a:ln>
              <a:solidFill>
                <a:srgbClr val="FFFF00"/>
              </a:solidFill>
              <a:effectLst>
                <a:outerShdw blurRad="38100" dist="38100" dir="2700000" algn="tl">
                  <a:srgbClr val="000000">
                    <a:alpha val="43137"/>
                  </a:srgbClr>
                </a:outerShdw>
              </a:effectLst>
            </a:endParaRPr>
          </a:p>
        </p:txBody>
      </p:sp>
      <p:sp>
        <p:nvSpPr>
          <p:cNvPr id="13" name="TextBox 12"/>
          <p:cNvSpPr txBox="1"/>
          <p:nvPr/>
        </p:nvSpPr>
        <p:spPr>
          <a:xfrm>
            <a:off x="7315200" y="457200"/>
            <a:ext cx="184731" cy="369332"/>
          </a:xfrm>
          <a:prstGeom prst="rect">
            <a:avLst/>
          </a:prstGeom>
          <a:noFill/>
        </p:spPr>
        <p:txBody>
          <a:bodyPr wrap="none" rtlCol="0">
            <a:spAutoFit/>
          </a:bodyPr>
          <a:lstStyle/>
          <a:p>
            <a:endParaRPr lang="ru-RU" dirty="0"/>
          </a:p>
        </p:txBody>
      </p:sp>
      <p:sp>
        <p:nvSpPr>
          <p:cNvPr id="2" name="Управляющая кнопка: далее 1">
            <a:hlinkClick r:id="" action="ppaction://hlinkshowjump?jump=nextslide" highlightClick="1"/>
          </p:cNvPr>
          <p:cNvSpPr/>
          <p:nvPr/>
        </p:nvSpPr>
        <p:spPr>
          <a:xfrm>
            <a:off x="7848600" y="228600"/>
            <a:ext cx="914400" cy="597932"/>
          </a:xfrm>
          <a:prstGeom prst="actionButtonForwardNext">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Tree>
  </p:cSld>
  <p:clrMapOvr>
    <a:masterClrMapping/>
  </p:clrMapOvr>
  <p:transition spd="slow" advClick="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C:\Users\user\Desktop\ПДД интерактивная игра\37030-scaled.jpg"/>
          <p:cNvPicPr>
            <a:picLocks noChangeAspect="1" noChangeArrowheads="1"/>
          </p:cNvPicPr>
          <p:nvPr/>
        </p:nvPicPr>
        <p:blipFill>
          <a:blip r:embed="rId3"/>
          <a:srcRect/>
          <a:stretch>
            <a:fillRect/>
          </a:stretch>
        </p:blipFill>
        <p:spPr bwMode="auto">
          <a:xfrm>
            <a:off x="0" y="-214745"/>
            <a:ext cx="9144000" cy="7086600"/>
          </a:xfrm>
          <a:prstGeom prst="rect">
            <a:avLst/>
          </a:prstGeom>
          <a:noFill/>
        </p:spPr>
      </p:pic>
      <p:grpSp>
        <p:nvGrpSpPr>
          <p:cNvPr id="2" name="Группа 5"/>
          <p:cNvGrpSpPr/>
          <p:nvPr/>
        </p:nvGrpSpPr>
        <p:grpSpPr>
          <a:xfrm>
            <a:off x="5943600" y="2286000"/>
            <a:ext cx="2514600" cy="4161442"/>
            <a:chOff x="2913874" y="646418"/>
            <a:chExt cx="3063766" cy="5533042"/>
          </a:xfrm>
        </p:grpSpPr>
        <p:pic>
          <p:nvPicPr>
            <p:cNvPr id="7" name="Picture 2" descr="I:\ГНОМИКИ\ГНОМИКИ 2021 - 2022\ПДД интерактивная игра\7.png"/>
            <p:cNvPicPr>
              <a:picLocks noChangeAspect="1" noChangeArrowheads="1"/>
            </p:cNvPicPr>
            <p:nvPr/>
          </p:nvPicPr>
          <p:blipFill>
            <a:blip r:embed="rId4" cstate="print"/>
            <a:srcRect/>
            <a:stretch>
              <a:fillRect/>
            </a:stretch>
          </p:blipFill>
          <p:spPr bwMode="auto">
            <a:xfrm>
              <a:off x="2913874" y="646418"/>
              <a:ext cx="3063766" cy="3600000"/>
            </a:xfrm>
            <a:prstGeom prst="rect">
              <a:avLst/>
            </a:prstGeom>
            <a:noFill/>
          </p:spPr>
        </p:pic>
        <p:sp>
          <p:nvSpPr>
            <p:cNvPr id="8" name="Овал 7"/>
            <p:cNvSpPr/>
            <p:nvPr/>
          </p:nvSpPr>
          <p:spPr>
            <a:xfrm>
              <a:off x="3561275" y="5129125"/>
              <a:ext cx="1848626" cy="1050335"/>
            </a:xfrm>
            <a:prstGeom prst="ellipse">
              <a:avLst/>
            </a:prstGeom>
            <a:solidFill>
              <a:schemeClr val="tx1">
                <a:lumMod val="85000"/>
                <a:lumOff val="1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Скругленный прямоугольник 8"/>
            <p:cNvSpPr/>
            <p:nvPr/>
          </p:nvSpPr>
          <p:spPr>
            <a:xfrm>
              <a:off x="4121907" y="4211782"/>
              <a:ext cx="647700" cy="1289139"/>
            </a:xfrm>
            <a:prstGeom prst="roundRect">
              <a:avLst/>
            </a:prstGeom>
            <a:solidFill>
              <a:schemeClr val="tx1">
                <a:lumMod val="85000"/>
                <a:lumOff val="1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11" name="Овальная выноска 10"/>
          <p:cNvSpPr/>
          <p:nvPr/>
        </p:nvSpPr>
        <p:spPr>
          <a:xfrm rot="21346494">
            <a:off x="1112961" y="114958"/>
            <a:ext cx="5072098" cy="3386587"/>
          </a:xfrm>
          <a:prstGeom prst="wedgeEllipseCallout">
            <a:avLst>
              <a:gd name="adj1" fmla="val -37895"/>
              <a:gd name="adj2" fmla="val 77658"/>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b="1"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Мы узнали, что улицы города заполнены автомобилями. </a:t>
            </a:r>
            <a:r>
              <a:rPr lang="ru-RU" sz="14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Ч</a:t>
            </a:r>
            <a:r>
              <a:rPr lang="ru-RU" sz="1400" b="1"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тобы  на </a:t>
            </a:r>
            <a:r>
              <a:rPr lang="ru-RU" sz="14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дорогах не </a:t>
            </a:r>
            <a:r>
              <a:rPr lang="ru-RU" sz="1400" b="1"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было беспорядка</a:t>
            </a:r>
            <a:r>
              <a:rPr lang="ru-RU" sz="14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a:t>
            </a:r>
            <a:r>
              <a:rPr lang="ru-RU" sz="1400" b="1"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составлены правила дорожного движения. А </a:t>
            </a:r>
            <a:r>
              <a:rPr lang="ru-RU" sz="14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запомнить их нам поможет наш сегодняшний </a:t>
            </a:r>
            <a:r>
              <a:rPr lang="ru-RU" sz="1400" b="1"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друг. Чтобы </a:t>
            </a:r>
            <a:r>
              <a:rPr lang="ru-RU" sz="14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узнать кто он </a:t>
            </a:r>
            <a:r>
              <a:rPr lang="ru-RU" sz="1400" b="1"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нам нужно </a:t>
            </a:r>
            <a:r>
              <a:rPr lang="ru-RU" sz="14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отгадать </a:t>
            </a:r>
            <a:r>
              <a:rPr lang="ru-RU" sz="1400" b="1"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загадку:</a:t>
            </a:r>
          </a:p>
          <a:p>
            <a:pPr algn="ctr"/>
            <a:endParaRPr lang="ru-RU" sz="1400" b="1"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a:p>
            <a:pPr algn="ctr"/>
            <a:r>
              <a:rPr lang="ru-RU" sz="1400" b="1"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Три </a:t>
            </a:r>
            <a:r>
              <a:rPr lang="ru-RU" sz="14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разноцветных круга</a:t>
            </a:r>
          </a:p>
          <a:p>
            <a:pPr algn="ctr"/>
            <a:r>
              <a:rPr lang="ru-RU" sz="14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Мигают друг за другом.</a:t>
            </a:r>
          </a:p>
          <a:p>
            <a:pPr algn="ctr"/>
            <a:r>
              <a:rPr lang="ru-RU" sz="14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Светятся, моргают –</a:t>
            </a:r>
          </a:p>
          <a:p>
            <a:pPr algn="ctr"/>
            <a:r>
              <a:rPr lang="ru-RU" sz="14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Людям помогают</a:t>
            </a:r>
            <a:r>
              <a:rPr lang="ru-RU" sz="1400" b="1"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a:t>
            </a:r>
            <a:endParaRPr lang="ru-RU" sz="1400" b="1"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10" name="Picture 3" descr="I:\ГНОМИКИ\ГНОМИКИ 2021 - 2022\ПДД интерактивная игра\гиф картинки\11.png"/>
          <p:cNvPicPr>
            <a:picLocks noChangeAspect="1" noChangeArrowheads="1"/>
          </p:cNvPicPr>
          <p:nvPr/>
        </p:nvPicPr>
        <p:blipFill>
          <a:blip r:embed="rId5"/>
          <a:srcRect/>
          <a:stretch>
            <a:fillRect/>
          </a:stretch>
        </p:blipFill>
        <p:spPr bwMode="auto">
          <a:xfrm flipH="1">
            <a:off x="662001" y="3639793"/>
            <a:ext cx="2309799" cy="3026096"/>
          </a:xfrm>
          <a:prstGeom prst="rect">
            <a:avLst/>
          </a:prstGeom>
          <a:noFill/>
        </p:spPr>
      </p:pic>
    </p:spTree>
    <p:custDataLst>
      <p:tags r:id="rId1"/>
    </p:custDataLst>
    <p:extLst>
      <p:ext uri="{BB962C8B-B14F-4D97-AF65-F5344CB8AC3E}">
        <p14:creationId xmlns:p14="http://schemas.microsoft.com/office/powerpoint/2010/main" val="340728659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C:\Users\user\Desktop\ПДД интерактивная игра\37030-scaled.jpg"/>
          <p:cNvPicPr>
            <a:picLocks noChangeAspect="1" noChangeArrowheads="1"/>
          </p:cNvPicPr>
          <p:nvPr/>
        </p:nvPicPr>
        <p:blipFill>
          <a:blip r:embed="rId2"/>
          <a:srcRect/>
          <a:stretch>
            <a:fillRect/>
          </a:stretch>
        </p:blipFill>
        <p:spPr bwMode="auto">
          <a:xfrm>
            <a:off x="0" y="-214745"/>
            <a:ext cx="9144000" cy="7086600"/>
          </a:xfrm>
          <a:prstGeom prst="rect">
            <a:avLst/>
          </a:prstGeom>
          <a:noFill/>
        </p:spPr>
      </p:pic>
      <p:grpSp>
        <p:nvGrpSpPr>
          <p:cNvPr id="2" name="Группа 5"/>
          <p:cNvGrpSpPr/>
          <p:nvPr/>
        </p:nvGrpSpPr>
        <p:grpSpPr>
          <a:xfrm>
            <a:off x="5943600" y="2286000"/>
            <a:ext cx="2514600" cy="4161442"/>
            <a:chOff x="2913874" y="646418"/>
            <a:chExt cx="3063766" cy="5533042"/>
          </a:xfrm>
        </p:grpSpPr>
        <p:pic>
          <p:nvPicPr>
            <p:cNvPr id="7" name="Picture 2" descr="I:\ГНОМИКИ\ГНОМИКИ 2021 - 2022\ПДД интерактивная игра\7.png"/>
            <p:cNvPicPr>
              <a:picLocks noChangeAspect="1" noChangeArrowheads="1"/>
            </p:cNvPicPr>
            <p:nvPr/>
          </p:nvPicPr>
          <p:blipFill>
            <a:blip r:embed="rId3" cstate="print"/>
            <a:srcRect/>
            <a:stretch>
              <a:fillRect/>
            </a:stretch>
          </p:blipFill>
          <p:spPr bwMode="auto">
            <a:xfrm>
              <a:off x="2913874" y="646418"/>
              <a:ext cx="3063766" cy="3600000"/>
            </a:xfrm>
            <a:prstGeom prst="rect">
              <a:avLst/>
            </a:prstGeom>
            <a:noFill/>
          </p:spPr>
        </p:pic>
        <p:sp>
          <p:nvSpPr>
            <p:cNvPr id="8" name="Овал 7"/>
            <p:cNvSpPr/>
            <p:nvPr/>
          </p:nvSpPr>
          <p:spPr>
            <a:xfrm>
              <a:off x="3561275" y="5129125"/>
              <a:ext cx="1848626" cy="1050335"/>
            </a:xfrm>
            <a:prstGeom prst="ellipse">
              <a:avLst/>
            </a:prstGeom>
            <a:solidFill>
              <a:schemeClr val="tx1">
                <a:lumMod val="85000"/>
                <a:lumOff val="1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Скругленный прямоугольник 8"/>
            <p:cNvSpPr/>
            <p:nvPr/>
          </p:nvSpPr>
          <p:spPr>
            <a:xfrm>
              <a:off x="4121907" y="4211782"/>
              <a:ext cx="647700" cy="1289139"/>
            </a:xfrm>
            <a:prstGeom prst="roundRect">
              <a:avLst/>
            </a:prstGeom>
            <a:solidFill>
              <a:schemeClr val="tx1">
                <a:lumMod val="85000"/>
                <a:lumOff val="1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11" name="Овальная выноска 10"/>
          <p:cNvSpPr/>
          <p:nvPr/>
        </p:nvSpPr>
        <p:spPr>
          <a:xfrm>
            <a:off x="1371600" y="0"/>
            <a:ext cx="4191000" cy="2819400"/>
          </a:xfrm>
          <a:prstGeom prst="wedgeEllipseCallout">
            <a:avLst>
              <a:gd name="adj1" fmla="val -39603"/>
              <a:gd name="adj2" fmla="val 77259"/>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Ребята, помогите светофору вернуть его сигнальные цвета, он их где то потерял.</a:t>
            </a:r>
          </a:p>
          <a:p>
            <a:pPr algn="ctr"/>
            <a:r>
              <a:rPr lang="ru-RU"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Чтобы помочь светофору, мы должны решить математические примеры. </a:t>
            </a:r>
            <a:endParaRPr lang="ru-RU"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10" name="Управляющая кнопка: далее 9">
            <a:hlinkClick r:id="" action="ppaction://hlinkshowjump?jump=nextslide" highlightClick="1"/>
          </p:cNvPr>
          <p:cNvSpPr/>
          <p:nvPr/>
        </p:nvSpPr>
        <p:spPr>
          <a:xfrm>
            <a:off x="7848600" y="228600"/>
            <a:ext cx="914400" cy="597932"/>
          </a:xfrm>
          <a:prstGeom prst="actionButtonForwardNext">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pic>
        <p:nvPicPr>
          <p:cNvPr id="12" name="Picture 3" descr="I:\ГНОМИКИ\ГНОМИКИ 2021 - 2022\ПДД интерактивная игра\гиф картинки\11.png"/>
          <p:cNvPicPr>
            <a:picLocks noChangeAspect="1" noChangeArrowheads="1"/>
          </p:cNvPicPr>
          <p:nvPr/>
        </p:nvPicPr>
        <p:blipFill>
          <a:blip r:embed="rId4"/>
          <a:srcRect/>
          <a:stretch>
            <a:fillRect/>
          </a:stretch>
        </p:blipFill>
        <p:spPr bwMode="auto">
          <a:xfrm flipH="1">
            <a:off x="662001" y="3639793"/>
            <a:ext cx="2309799" cy="3026096"/>
          </a:xfrm>
          <a:prstGeom prst="rect">
            <a:avLst/>
          </a:prstGeom>
          <a:noFill/>
        </p:spPr>
      </p:pic>
    </p:spTree>
    <p:extLst>
      <p:ext uri="{BB962C8B-B14F-4D97-AF65-F5344CB8AC3E}">
        <p14:creationId xmlns:p14="http://schemas.microsoft.com/office/powerpoint/2010/main" val="2651503701"/>
      </p:ext>
    </p:extLst>
  </p:cSld>
  <p:clrMapOvr>
    <a:masterClrMapping/>
  </p:clrMapOvr>
  <p:transition spd="slow"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6858000"/>
          </a:xfrm>
          <a:prstGeom prst="rect">
            <a:avLst/>
          </a:prstGeom>
          <a:ln>
            <a:solidFill>
              <a:srgbClr val="FF0000"/>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b="1" dirty="0" smtClean="0"/>
          </a:p>
        </p:txBody>
      </p:sp>
      <p:sp>
        <p:nvSpPr>
          <p:cNvPr id="9" name="Овал 8"/>
          <p:cNvSpPr/>
          <p:nvPr/>
        </p:nvSpPr>
        <p:spPr>
          <a:xfrm>
            <a:off x="714348" y="1214422"/>
            <a:ext cx="828000" cy="828000"/>
          </a:xfrm>
          <a:prstGeom prst="ellipse">
            <a:avLst/>
          </a:prstGeom>
          <a:solidFill>
            <a:srgbClr val="7012FA"/>
          </a:solidFill>
          <a:ln>
            <a:solidFill>
              <a:srgbClr val="7012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latin typeface="Times New Roman" pitchFamily="18" charset="0"/>
                <a:cs typeface="Times New Roman" pitchFamily="18" charset="0"/>
              </a:rPr>
              <a:t>8</a:t>
            </a:r>
            <a:endParaRPr lang="ru-RU" sz="3200" b="1" dirty="0">
              <a:latin typeface="Times New Roman" pitchFamily="18" charset="0"/>
              <a:cs typeface="Times New Roman" pitchFamily="18" charset="0"/>
            </a:endParaRPr>
          </a:p>
        </p:txBody>
      </p:sp>
      <p:sp>
        <p:nvSpPr>
          <p:cNvPr id="11" name="Овал 10"/>
          <p:cNvSpPr/>
          <p:nvPr/>
        </p:nvSpPr>
        <p:spPr>
          <a:xfrm>
            <a:off x="1357290" y="4000504"/>
            <a:ext cx="828000" cy="828000"/>
          </a:xfrm>
          <a:prstGeom prst="ellips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smtClean="0">
                <a:latin typeface="Times New Roman" pitchFamily="18" charset="0"/>
                <a:cs typeface="Times New Roman" pitchFamily="18" charset="0"/>
              </a:rPr>
              <a:t>5</a:t>
            </a:r>
            <a:endParaRPr lang="ru-RU" sz="3600" b="1" dirty="0">
              <a:latin typeface="Times New Roman" pitchFamily="18" charset="0"/>
              <a:cs typeface="Times New Roman" pitchFamily="18" charset="0"/>
            </a:endParaRPr>
          </a:p>
        </p:txBody>
      </p:sp>
      <p:sp>
        <p:nvSpPr>
          <p:cNvPr id="12" name="Овал 11"/>
          <p:cNvSpPr/>
          <p:nvPr/>
        </p:nvSpPr>
        <p:spPr>
          <a:xfrm>
            <a:off x="2143108" y="5286388"/>
            <a:ext cx="828000" cy="828000"/>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smtClean="0">
                <a:latin typeface="Times New Roman" pitchFamily="18" charset="0"/>
                <a:cs typeface="Times New Roman" pitchFamily="18" charset="0"/>
              </a:rPr>
              <a:t>1</a:t>
            </a:r>
            <a:endParaRPr lang="ru-RU" sz="3600" b="1" dirty="0">
              <a:latin typeface="Times New Roman" pitchFamily="18" charset="0"/>
              <a:cs typeface="Times New Roman" pitchFamily="18" charset="0"/>
            </a:endParaRPr>
          </a:p>
        </p:txBody>
      </p:sp>
      <p:sp>
        <p:nvSpPr>
          <p:cNvPr id="13" name="Овал 12"/>
          <p:cNvSpPr/>
          <p:nvPr/>
        </p:nvSpPr>
        <p:spPr>
          <a:xfrm>
            <a:off x="5857884" y="5286388"/>
            <a:ext cx="828000" cy="828000"/>
          </a:xfrm>
          <a:prstGeom prst="ellipse">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smtClean="0">
                <a:latin typeface="Times New Roman" pitchFamily="18" charset="0"/>
                <a:cs typeface="Times New Roman" pitchFamily="18" charset="0"/>
              </a:rPr>
              <a:t>2</a:t>
            </a:r>
            <a:endParaRPr lang="ru-RU" sz="3600" b="1" dirty="0">
              <a:latin typeface="Times New Roman" pitchFamily="18" charset="0"/>
              <a:cs typeface="Times New Roman" pitchFamily="18" charset="0"/>
            </a:endParaRPr>
          </a:p>
        </p:txBody>
      </p:sp>
      <p:sp>
        <p:nvSpPr>
          <p:cNvPr id="15" name="Овал 14"/>
          <p:cNvSpPr/>
          <p:nvPr/>
        </p:nvSpPr>
        <p:spPr>
          <a:xfrm>
            <a:off x="7358082" y="2571744"/>
            <a:ext cx="828000" cy="828000"/>
          </a:xfrm>
          <a:prstGeom prst="ellipse">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smtClean="0">
                <a:latin typeface="Times New Roman" pitchFamily="18" charset="0"/>
                <a:cs typeface="Times New Roman" pitchFamily="18" charset="0"/>
              </a:rPr>
              <a:t>3</a:t>
            </a:r>
            <a:endParaRPr lang="ru-RU" sz="3600" b="1" dirty="0">
              <a:latin typeface="Times New Roman" pitchFamily="18" charset="0"/>
              <a:cs typeface="Times New Roman" pitchFamily="18" charset="0"/>
            </a:endParaRPr>
          </a:p>
        </p:txBody>
      </p:sp>
      <p:grpSp>
        <p:nvGrpSpPr>
          <p:cNvPr id="20" name="Группа 19"/>
          <p:cNvGrpSpPr/>
          <p:nvPr/>
        </p:nvGrpSpPr>
        <p:grpSpPr>
          <a:xfrm>
            <a:off x="3071802" y="785794"/>
            <a:ext cx="3009900" cy="4923442"/>
            <a:chOff x="4724400" y="1295400"/>
            <a:chExt cx="3009900" cy="4923442"/>
          </a:xfrm>
        </p:grpSpPr>
        <p:grpSp>
          <p:nvGrpSpPr>
            <p:cNvPr id="21" name="Группа 5"/>
            <p:cNvGrpSpPr/>
            <p:nvPr/>
          </p:nvGrpSpPr>
          <p:grpSpPr>
            <a:xfrm>
              <a:off x="4724400" y="1295400"/>
              <a:ext cx="3009900" cy="4923442"/>
              <a:chOff x="2913874" y="646418"/>
              <a:chExt cx="3063766" cy="5533042"/>
            </a:xfrm>
          </p:grpSpPr>
          <p:pic>
            <p:nvPicPr>
              <p:cNvPr id="25" name="Picture 2" descr="I:\ГНОМИКИ\ГНОМИКИ 2021 - 2022\ПДД интерактивная игра\7.png"/>
              <p:cNvPicPr>
                <a:picLocks noChangeAspect="1" noChangeArrowheads="1"/>
              </p:cNvPicPr>
              <p:nvPr/>
            </p:nvPicPr>
            <p:blipFill>
              <a:blip r:embed="rId4" cstate="print"/>
              <a:srcRect/>
              <a:stretch>
                <a:fillRect/>
              </a:stretch>
            </p:blipFill>
            <p:spPr bwMode="auto">
              <a:xfrm>
                <a:off x="2913874" y="646418"/>
                <a:ext cx="3063766" cy="3600000"/>
              </a:xfrm>
              <a:prstGeom prst="rect">
                <a:avLst/>
              </a:prstGeom>
              <a:noFill/>
            </p:spPr>
          </p:pic>
          <p:sp>
            <p:nvSpPr>
              <p:cNvPr id="26" name="Овал 25"/>
              <p:cNvSpPr/>
              <p:nvPr/>
            </p:nvSpPr>
            <p:spPr>
              <a:xfrm>
                <a:off x="3561275" y="5129125"/>
                <a:ext cx="1848626" cy="1050335"/>
              </a:xfrm>
              <a:prstGeom prst="ellipse">
                <a:avLst/>
              </a:prstGeom>
              <a:solidFill>
                <a:schemeClr val="tx1">
                  <a:lumMod val="85000"/>
                  <a:lumOff val="1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Скругленный прямоугольник 26"/>
              <p:cNvSpPr/>
              <p:nvPr/>
            </p:nvSpPr>
            <p:spPr>
              <a:xfrm>
                <a:off x="4121907" y="4211782"/>
                <a:ext cx="647700" cy="1289139"/>
              </a:xfrm>
              <a:prstGeom prst="roundRect">
                <a:avLst/>
              </a:prstGeom>
              <a:solidFill>
                <a:schemeClr val="tx1">
                  <a:lumMod val="85000"/>
                  <a:lumOff val="1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22" name="TextBox 21"/>
            <p:cNvSpPr txBox="1"/>
            <p:nvPr/>
          </p:nvSpPr>
          <p:spPr>
            <a:xfrm>
              <a:off x="5857884" y="1785926"/>
              <a:ext cx="829073" cy="584775"/>
            </a:xfrm>
            <a:prstGeom prst="rect">
              <a:avLst/>
            </a:prstGeom>
            <a:noFill/>
          </p:spPr>
          <p:txBody>
            <a:bodyPr wrap="none" rtlCol="0">
              <a:spAutoFit/>
            </a:bodyPr>
            <a:lstStyle/>
            <a:p>
              <a:r>
                <a:rPr lang="ru-RU" sz="3200" b="1" dirty="0" smtClean="0">
                  <a:solidFill>
                    <a:srgbClr val="0070C0"/>
                  </a:solidFill>
                  <a:latin typeface="Times New Roman" pitchFamily="18" charset="0"/>
                  <a:cs typeface="Times New Roman" pitchFamily="18" charset="0"/>
                </a:rPr>
                <a:t>2+2</a:t>
              </a:r>
              <a:endParaRPr lang="ru-RU" sz="3200" b="1" dirty="0">
                <a:solidFill>
                  <a:srgbClr val="0070C0"/>
                </a:solidFill>
                <a:latin typeface="Times New Roman" pitchFamily="18" charset="0"/>
                <a:cs typeface="Times New Roman" pitchFamily="18" charset="0"/>
              </a:endParaRPr>
            </a:p>
          </p:txBody>
        </p:sp>
        <p:sp>
          <p:nvSpPr>
            <p:cNvPr id="23" name="Прямоугольник 22"/>
            <p:cNvSpPr/>
            <p:nvPr/>
          </p:nvSpPr>
          <p:spPr>
            <a:xfrm>
              <a:off x="5857884" y="3643314"/>
              <a:ext cx="829073" cy="584775"/>
            </a:xfrm>
            <a:prstGeom prst="rect">
              <a:avLst/>
            </a:prstGeom>
          </p:spPr>
          <p:txBody>
            <a:bodyPr wrap="none">
              <a:spAutoFit/>
            </a:bodyPr>
            <a:lstStyle/>
            <a:p>
              <a:r>
                <a:rPr lang="ru-RU" sz="3200" b="1" dirty="0" smtClean="0">
                  <a:solidFill>
                    <a:srgbClr val="0070C0"/>
                  </a:solidFill>
                  <a:latin typeface="Times New Roman" pitchFamily="18" charset="0"/>
                  <a:cs typeface="Times New Roman" pitchFamily="18" charset="0"/>
                </a:rPr>
                <a:t>1+5</a:t>
              </a:r>
              <a:endParaRPr lang="ru-RU" sz="3200" b="1" dirty="0">
                <a:solidFill>
                  <a:srgbClr val="0070C0"/>
                </a:solidFill>
                <a:latin typeface="Times New Roman" pitchFamily="18" charset="0"/>
                <a:cs typeface="Times New Roman" pitchFamily="18" charset="0"/>
              </a:endParaRPr>
            </a:p>
          </p:txBody>
        </p:sp>
        <p:sp>
          <p:nvSpPr>
            <p:cNvPr id="24" name="Прямоугольник 23"/>
            <p:cNvSpPr/>
            <p:nvPr/>
          </p:nvSpPr>
          <p:spPr>
            <a:xfrm>
              <a:off x="5857884" y="2643182"/>
              <a:ext cx="829073" cy="584775"/>
            </a:xfrm>
            <a:prstGeom prst="rect">
              <a:avLst/>
            </a:prstGeom>
          </p:spPr>
          <p:txBody>
            <a:bodyPr wrap="none">
              <a:spAutoFit/>
            </a:bodyPr>
            <a:lstStyle/>
            <a:p>
              <a:r>
                <a:rPr lang="ru-RU" sz="3200" b="1" dirty="0" smtClean="0">
                  <a:solidFill>
                    <a:srgbClr val="0070C0"/>
                  </a:solidFill>
                  <a:latin typeface="Times New Roman" pitchFamily="18" charset="0"/>
                  <a:cs typeface="Times New Roman" pitchFamily="18" charset="0"/>
                </a:rPr>
                <a:t>3+4</a:t>
              </a:r>
              <a:endParaRPr lang="ru-RU" sz="3200" b="1" dirty="0">
                <a:solidFill>
                  <a:srgbClr val="0070C0"/>
                </a:solidFill>
                <a:latin typeface="Times New Roman" pitchFamily="18" charset="0"/>
                <a:cs typeface="Times New Roman" pitchFamily="18" charset="0"/>
              </a:endParaRPr>
            </a:p>
          </p:txBody>
        </p:sp>
      </p:grpSp>
      <p:sp>
        <p:nvSpPr>
          <p:cNvPr id="16" name="Овал 15"/>
          <p:cNvSpPr/>
          <p:nvPr/>
        </p:nvSpPr>
        <p:spPr>
          <a:xfrm>
            <a:off x="7500958" y="1000108"/>
            <a:ext cx="828000" cy="828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smtClean="0">
                <a:latin typeface="Times New Roman" pitchFamily="18" charset="0"/>
                <a:cs typeface="Times New Roman" pitchFamily="18" charset="0"/>
              </a:rPr>
              <a:t>4</a:t>
            </a:r>
            <a:endParaRPr lang="ru-RU" sz="3600" b="1" dirty="0">
              <a:latin typeface="Times New Roman" pitchFamily="18" charset="0"/>
              <a:cs typeface="Times New Roman" pitchFamily="18" charset="0"/>
            </a:endParaRPr>
          </a:p>
        </p:txBody>
      </p:sp>
      <p:sp>
        <p:nvSpPr>
          <p:cNvPr id="10" name="Овал 9"/>
          <p:cNvSpPr/>
          <p:nvPr/>
        </p:nvSpPr>
        <p:spPr>
          <a:xfrm>
            <a:off x="857224" y="2643182"/>
            <a:ext cx="828000" cy="828000"/>
          </a:xfrm>
          <a:prstGeom prst="ellips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smtClean="0">
                <a:solidFill>
                  <a:srgbClr val="0070C0"/>
                </a:solidFill>
                <a:latin typeface="Times New Roman" pitchFamily="18" charset="0"/>
                <a:cs typeface="Times New Roman" pitchFamily="18" charset="0"/>
              </a:rPr>
              <a:t>7</a:t>
            </a:r>
            <a:endParaRPr lang="ru-RU" sz="3600" b="1" dirty="0">
              <a:solidFill>
                <a:srgbClr val="0070C0"/>
              </a:solidFill>
              <a:latin typeface="Times New Roman" pitchFamily="18" charset="0"/>
              <a:cs typeface="Times New Roman" pitchFamily="18" charset="0"/>
            </a:endParaRPr>
          </a:p>
        </p:txBody>
      </p:sp>
      <p:sp>
        <p:nvSpPr>
          <p:cNvPr id="14" name="Овал 13"/>
          <p:cNvSpPr/>
          <p:nvPr/>
        </p:nvSpPr>
        <p:spPr>
          <a:xfrm>
            <a:off x="6929454" y="4071942"/>
            <a:ext cx="828000" cy="828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smtClean="0"/>
              <a:t>6</a:t>
            </a:r>
            <a:endParaRPr lang="ru-RU" sz="3600" b="1" dirty="0"/>
          </a:p>
        </p:txBody>
      </p:sp>
      <p:sp>
        <p:nvSpPr>
          <p:cNvPr id="28" name="Управляющая кнопка: далее 27">
            <a:hlinkClick r:id="" action="ppaction://hlinkshowjump?jump=nextslide" highlightClick="1"/>
          </p:cNvPr>
          <p:cNvSpPr/>
          <p:nvPr/>
        </p:nvSpPr>
        <p:spPr>
          <a:xfrm>
            <a:off x="7848600" y="228600"/>
            <a:ext cx="914400" cy="597932"/>
          </a:xfrm>
          <a:prstGeom prst="actionButtonForwardNext">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6"/>
                    </p:tgtEl>
                  </p:cond>
                </p:stCondLst>
                <p:endSync evt="end" delay="0">
                  <p:rtn val="all"/>
                </p:endSync>
                <p:childTnLst>
                  <p:par>
                    <p:cTn id="3" fill="hold">
                      <p:stCondLst>
                        <p:cond delay="0"/>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00782 -0.00023 L -0.36563 0.02058 " pathEditMode="relative" rAng="0" ptsTypes="AA">
                                      <p:cBhvr>
                                        <p:cTn id="6" dur="2000" fill="hold"/>
                                        <p:tgtEl>
                                          <p:spTgt spid="16"/>
                                        </p:tgtEl>
                                        <p:attrNameLst>
                                          <p:attrName>ppt_x</p:attrName>
                                          <p:attrName>ppt_y</p:attrName>
                                        </p:attrNameLst>
                                      </p:cBhvr>
                                      <p:rCtr x="-18700" y="1000"/>
                                    </p:animMotion>
                                  </p:childTnLst>
                                  <p:subTnLst>
                                    <p:audio>
                                      <p:cMediaNode>
                                        <p:cTn display="0" masterRel="sameClick">
                                          <p:stCondLst>
                                            <p:cond evt="begin" delay="0">
                                              <p:tn val="5"/>
                                            </p:cond>
                                          </p:stCondLst>
                                          <p:endCondLst>
                                            <p:cond evt="onStopAudio" delay="0">
                                              <p:tgtEl>
                                                <p:sldTgt/>
                                              </p:tgtEl>
                                            </p:cond>
                                          </p:endCondLst>
                                        </p:cTn>
                                        <p:tgtEl>
                                          <p:sndTgt r:embed="rId2" name="applause.wav"/>
                                        </p:tgtEl>
                                      </p:cMediaNode>
                                    </p:audio>
                                  </p:subTnLst>
                                </p:cTn>
                              </p:par>
                            </p:childTnLst>
                          </p:cTn>
                        </p:par>
                      </p:childTnLst>
                    </p:cTn>
                  </p:par>
                </p:childTnLst>
              </p:cTn>
              <p:nextCondLst>
                <p:cond evt="onClick" delay="0">
                  <p:tgtEl>
                    <p:spTgt spid="16"/>
                  </p:tgtEl>
                </p:cond>
              </p:nextCondLst>
            </p:seq>
            <p:seq concurrent="1" nextAc="seek">
              <p:cTn id="7" restart="whenNotActive" fill="hold" evtFilter="cancelBubble" nodeType="interactiveSeq">
                <p:stCondLst>
                  <p:cond evt="onClick" delay="0">
                    <p:tgtEl>
                      <p:spTgt spid="10"/>
                    </p:tgtEl>
                  </p:cond>
                </p:stCondLst>
                <p:endSync evt="end" delay="0">
                  <p:rtn val="all"/>
                </p:endSync>
                <p:childTnLst>
                  <p:par>
                    <p:cTn id="8" fill="hold">
                      <p:stCondLst>
                        <p:cond delay="0"/>
                      </p:stCondLst>
                      <p:childTnLst>
                        <p:par>
                          <p:cTn id="9" fill="hold">
                            <p:stCondLst>
                              <p:cond delay="0"/>
                            </p:stCondLst>
                            <p:childTnLst>
                              <p:par>
                                <p:cTn id="10" presetID="0" presetClass="path" presetSubtype="0" accel="50000" decel="50000" fill="hold" grpId="0" nodeType="clickEffect">
                                  <p:stCondLst>
                                    <p:cond delay="0"/>
                                  </p:stCondLst>
                                  <p:childTnLst>
                                    <p:animMotion origin="layout" path="M 2.77778E-7 2.22017E-7 L 0.36215 -0.08395 " pathEditMode="relative" rAng="0" ptsTypes="AA">
                                      <p:cBhvr>
                                        <p:cTn id="11" dur="2000" fill="hold"/>
                                        <p:tgtEl>
                                          <p:spTgt spid="10"/>
                                        </p:tgtEl>
                                        <p:attrNameLst>
                                          <p:attrName>ppt_x</p:attrName>
                                          <p:attrName>ppt_y</p:attrName>
                                        </p:attrNameLst>
                                      </p:cBhvr>
                                      <p:rCtr x="18100" y="-4200"/>
                                    </p:animMotion>
                                  </p:childTnLst>
                                  <p:subTnLst>
                                    <p:audio>
                                      <p:cMediaNode>
                                        <p:cTn display="0" masterRel="sameClick">
                                          <p:stCondLst>
                                            <p:cond evt="begin" delay="0">
                                              <p:tn val="10"/>
                                            </p:cond>
                                          </p:stCondLst>
                                          <p:endCondLst>
                                            <p:cond evt="onStopAudio" delay="0">
                                              <p:tgtEl>
                                                <p:sldTgt/>
                                              </p:tgtEl>
                                            </p:cond>
                                          </p:endCondLst>
                                        </p:cTn>
                                        <p:tgtEl>
                                          <p:sndTgt r:embed="rId2" name="applause.wav"/>
                                        </p:tgtEl>
                                      </p:cMediaNode>
                                    </p:audio>
                                  </p:subTnLst>
                                </p:cTn>
                              </p:par>
                            </p:childTnLst>
                          </p:cTn>
                        </p:par>
                      </p:childTnLst>
                    </p:cTn>
                  </p:par>
                </p:childTnLst>
              </p:cTn>
              <p:nextCondLst>
                <p:cond evt="onClick" delay="0">
                  <p:tgtEl>
                    <p:spTgt spid="10"/>
                  </p:tgtEl>
                </p:cond>
              </p:nextCondLst>
            </p:seq>
            <p:seq concurrent="1" nextAc="seek">
              <p:cTn id="12" restart="whenNotActive" fill="hold" evtFilter="cancelBubble" nodeType="interactiveSeq">
                <p:stCondLst>
                  <p:cond evt="onClick" delay="0">
                    <p:tgtEl>
                      <p:spTgt spid="14"/>
                    </p:tgtEl>
                  </p:cond>
                </p:stCondLst>
                <p:endSync evt="end" delay="0">
                  <p:rtn val="all"/>
                </p:endSync>
                <p:childTnLst>
                  <p:par>
                    <p:cTn id="13" fill="hold">
                      <p:stCondLst>
                        <p:cond delay="0"/>
                      </p:stCondLst>
                      <p:childTnLst>
                        <p:par>
                          <p:cTn id="14" fill="hold">
                            <p:stCondLst>
                              <p:cond delay="0"/>
                            </p:stCondLst>
                            <p:childTnLst>
                              <p:par>
                                <p:cTn id="15" presetID="0" presetClass="path" presetSubtype="0" accel="50000" decel="50000" fill="hold" grpId="0" nodeType="clickEffect">
                                  <p:stCondLst>
                                    <p:cond delay="0"/>
                                  </p:stCondLst>
                                  <p:childTnLst>
                                    <p:animMotion origin="layout" path="M -0.02761 -0.01781 L -0.30313 -0.14362 " pathEditMode="relative" rAng="0" ptsTypes="AA">
                                      <p:cBhvr>
                                        <p:cTn id="16" dur="2000" fill="hold"/>
                                        <p:tgtEl>
                                          <p:spTgt spid="14"/>
                                        </p:tgtEl>
                                        <p:attrNameLst>
                                          <p:attrName>ppt_x</p:attrName>
                                          <p:attrName>ppt_y</p:attrName>
                                        </p:attrNameLst>
                                      </p:cBhvr>
                                      <p:rCtr x="-13800" y="-6300"/>
                                    </p:animMotion>
                                  </p:childTnLst>
                                  <p:subTnLst>
                                    <p:audio>
                                      <p:cMediaNode>
                                        <p:cTn display="0" masterRel="sameClick">
                                          <p:stCondLst>
                                            <p:cond evt="begin" delay="0">
                                              <p:tn val="15"/>
                                            </p:cond>
                                          </p:stCondLst>
                                          <p:endCondLst>
                                            <p:cond evt="onStopAudio" delay="0">
                                              <p:tgtEl>
                                                <p:sldTgt/>
                                              </p:tgtEl>
                                            </p:cond>
                                          </p:endCondLst>
                                        </p:cTn>
                                        <p:tgtEl>
                                          <p:sndTgt r:embed="rId2" name="applause.wav"/>
                                        </p:tgtEl>
                                      </p:cMediaNode>
                                    </p:audio>
                                  </p:subTnLst>
                                </p:cTn>
                              </p:par>
                            </p:childTnLst>
                          </p:cTn>
                        </p:par>
                      </p:childTnLst>
                    </p:cTn>
                  </p:par>
                </p:childTnLst>
              </p:cTn>
              <p:nextCondLst>
                <p:cond evt="onClick" delay="0">
                  <p:tgtEl>
                    <p:spTgt spid="14"/>
                  </p:tgtEl>
                </p:cond>
              </p:nextCondLst>
            </p:seq>
            <p:seq concurrent="1" nextAc="seek">
              <p:cTn id="17" restart="whenNotActive" fill="hold" evtFilter="cancelBubble" nodeType="interactiveSeq">
                <p:stCondLst>
                  <p:cond evt="onClick" delay="0">
                    <p:tgtEl>
                      <p:spTgt spid="13"/>
                    </p:tgtEl>
                  </p:cond>
                </p:stCondLst>
                <p:endSync evt="end" delay="0">
                  <p:rtn val="all"/>
                </p:endSync>
                <p:childTnLst>
                  <p:par>
                    <p:cTn id="18" fill="hold">
                      <p:stCondLst>
                        <p:cond delay="0"/>
                      </p:stCondLst>
                      <p:childTnLst>
                        <p:par>
                          <p:cTn id="19" fill="hold">
                            <p:stCondLst>
                              <p:cond delay="0"/>
                            </p:stCondLst>
                            <p:childTnLst>
                              <p:par>
                                <p:cTn id="20" presetID="8" presetClass="emph" presetSubtype="0" fill="hold" grpId="0" nodeType="clickEffect">
                                  <p:stCondLst>
                                    <p:cond delay="0"/>
                                  </p:stCondLst>
                                  <p:childTnLst>
                                    <p:animRot by="21600000">
                                      <p:cBhvr>
                                        <p:cTn id="21" dur="2000" fill="hold"/>
                                        <p:tgtEl>
                                          <p:spTgt spid="13"/>
                                        </p:tgtEl>
                                        <p:attrNameLst>
                                          <p:attrName>r</p:attrName>
                                        </p:attrNameLst>
                                      </p:cBhvr>
                                    </p:animRot>
                                  </p:childTnLst>
                                  <p:subTnLst>
                                    <p:audio>
                                      <p:cMediaNode>
                                        <p:cTn display="0" masterRel="sameClick">
                                          <p:stCondLst>
                                            <p:cond evt="begin" delay="0">
                                              <p:tn val="20"/>
                                            </p:cond>
                                          </p:stCondLst>
                                          <p:endCondLst>
                                            <p:cond evt="onStopAudio" delay="0">
                                              <p:tgtEl>
                                                <p:sldTgt/>
                                              </p:tgtEl>
                                            </p:cond>
                                          </p:endCondLst>
                                        </p:cTn>
                                        <p:tgtEl>
                                          <p:sndTgt r:embed="rId3" name="click.wav"/>
                                        </p:tgtEl>
                                      </p:cMediaNode>
                                    </p:audio>
                                  </p:subTnLst>
                                </p:cTn>
                              </p:par>
                            </p:childTnLst>
                          </p:cTn>
                        </p:par>
                      </p:childTnLst>
                    </p:cTn>
                  </p:par>
                </p:childTnLst>
              </p:cTn>
              <p:nextCondLst>
                <p:cond evt="onClick" delay="0">
                  <p:tgtEl>
                    <p:spTgt spid="13"/>
                  </p:tgtEl>
                </p:cond>
              </p:nextCondLst>
            </p:seq>
            <p:seq concurrent="1" nextAc="seek">
              <p:cTn id="22" restart="whenNotActive" fill="hold" evtFilter="cancelBubble" nodeType="interactiveSeq">
                <p:stCondLst>
                  <p:cond evt="onClick" delay="0">
                    <p:tgtEl>
                      <p:spTgt spid="12"/>
                    </p:tgtEl>
                  </p:cond>
                </p:stCondLst>
                <p:endSync evt="end" delay="0">
                  <p:rtn val="all"/>
                </p:endSync>
                <p:childTnLst>
                  <p:par>
                    <p:cTn id="23" fill="hold">
                      <p:stCondLst>
                        <p:cond delay="0"/>
                      </p:stCondLst>
                      <p:childTnLst>
                        <p:par>
                          <p:cTn id="24" fill="hold">
                            <p:stCondLst>
                              <p:cond delay="0"/>
                            </p:stCondLst>
                            <p:childTnLst>
                              <p:par>
                                <p:cTn id="25" presetID="8" presetClass="emph" presetSubtype="0" fill="hold" grpId="0" nodeType="clickEffect">
                                  <p:stCondLst>
                                    <p:cond delay="0"/>
                                  </p:stCondLst>
                                  <p:childTnLst>
                                    <p:animRot by="21600000">
                                      <p:cBhvr>
                                        <p:cTn id="26" dur="2000" fill="hold"/>
                                        <p:tgtEl>
                                          <p:spTgt spid="12"/>
                                        </p:tgtEl>
                                        <p:attrNameLst>
                                          <p:attrName>r</p:attrName>
                                        </p:attrNameLst>
                                      </p:cBhvr>
                                    </p:animRot>
                                  </p:childTnLst>
                                  <p:subTnLst>
                                    <p:audio>
                                      <p:cMediaNode>
                                        <p:cTn display="0" masterRel="sameClick">
                                          <p:stCondLst>
                                            <p:cond evt="begin" delay="0">
                                              <p:tn val="25"/>
                                            </p:cond>
                                          </p:stCondLst>
                                          <p:endCondLst>
                                            <p:cond evt="onStopAudio" delay="0">
                                              <p:tgtEl>
                                                <p:sldTgt/>
                                              </p:tgtEl>
                                            </p:cond>
                                          </p:endCondLst>
                                        </p:cTn>
                                        <p:tgtEl>
                                          <p:sndTgt r:embed="rId3" name="click.wav"/>
                                        </p:tgtEl>
                                      </p:cMediaNode>
                                    </p:audio>
                                  </p:subTnLst>
                                </p:cTn>
                              </p:par>
                            </p:childTnLst>
                          </p:cTn>
                        </p:par>
                      </p:childTnLst>
                    </p:cTn>
                  </p:par>
                </p:childTnLst>
              </p:cTn>
              <p:nextCondLst>
                <p:cond evt="onClick" delay="0">
                  <p:tgtEl>
                    <p:spTgt spid="12"/>
                  </p:tgtEl>
                </p:cond>
              </p:nextCondLst>
            </p:seq>
            <p:seq concurrent="1" nextAc="seek">
              <p:cTn id="27" restart="whenNotActive" fill="hold" evtFilter="cancelBubble" nodeType="interactiveSeq">
                <p:stCondLst>
                  <p:cond evt="onClick" delay="0">
                    <p:tgtEl>
                      <p:spTgt spid="11"/>
                    </p:tgtEl>
                  </p:cond>
                </p:stCondLst>
                <p:endSync evt="end" delay="0">
                  <p:rtn val="all"/>
                </p:endSync>
                <p:childTnLst>
                  <p:par>
                    <p:cTn id="28" fill="hold">
                      <p:stCondLst>
                        <p:cond delay="0"/>
                      </p:stCondLst>
                      <p:childTnLst>
                        <p:par>
                          <p:cTn id="29" fill="hold">
                            <p:stCondLst>
                              <p:cond delay="0"/>
                            </p:stCondLst>
                            <p:childTnLst>
                              <p:par>
                                <p:cTn id="30" presetID="8" presetClass="emph" presetSubtype="0" fill="hold" grpId="0" nodeType="clickEffect">
                                  <p:stCondLst>
                                    <p:cond delay="0"/>
                                  </p:stCondLst>
                                  <p:childTnLst>
                                    <p:animRot by="21600000">
                                      <p:cBhvr>
                                        <p:cTn id="31" dur="2000" fill="hold"/>
                                        <p:tgtEl>
                                          <p:spTgt spid="11"/>
                                        </p:tgtEl>
                                        <p:attrNameLst>
                                          <p:attrName>r</p:attrName>
                                        </p:attrNameLst>
                                      </p:cBhvr>
                                    </p:animRot>
                                  </p:childTnLst>
                                  <p:subTnLst>
                                    <p:audio>
                                      <p:cMediaNode>
                                        <p:cTn display="0" masterRel="sameClick">
                                          <p:stCondLst>
                                            <p:cond evt="begin" delay="0">
                                              <p:tn val="30"/>
                                            </p:cond>
                                          </p:stCondLst>
                                          <p:endCondLst>
                                            <p:cond evt="onStopAudio" delay="0">
                                              <p:tgtEl>
                                                <p:sldTgt/>
                                              </p:tgtEl>
                                            </p:cond>
                                          </p:endCondLst>
                                        </p:cTn>
                                        <p:tgtEl>
                                          <p:sndTgt r:embed="rId3" name="click.wav"/>
                                        </p:tgtEl>
                                      </p:cMediaNode>
                                    </p:audio>
                                  </p:subTnLst>
                                </p:cTn>
                              </p:par>
                            </p:childTnLst>
                          </p:cTn>
                        </p:par>
                      </p:childTnLst>
                    </p:cTn>
                  </p:par>
                </p:childTnLst>
              </p:cTn>
              <p:nextCondLst>
                <p:cond evt="onClick" delay="0">
                  <p:tgtEl>
                    <p:spTgt spid="11"/>
                  </p:tgtEl>
                </p:cond>
              </p:nextCondLst>
            </p:seq>
            <p:seq concurrent="1" nextAc="seek">
              <p:cTn id="32" restart="whenNotActive" fill="hold" evtFilter="cancelBubble" nodeType="interactiveSeq">
                <p:stCondLst>
                  <p:cond evt="onClick" delay="0">
                    <p:tgtEl>
                      <p:spTgt spid="9"/>
                    </p:tgtEl>
                  </p:cond>
                </p:stCondLst>
                <p:endSync evt="end" delay="0">
                  <p:rtn val="all"/>
                </p:endSync>
                <p:childTnLst>
                  <p:par>
                    <p:cTn id="33" fill="hold">
                      <p:stCondLst>
                        <p:cond delay="0"/>
                      </p:stCondLst>
                      <p:childTnLst>
                        <p:par>
                          <p:cTn id="34" fill="hold">
                            <p:stCondLst>
                              <p:cond delay="0"/>
                            </p:stCondLst>
                            <p:childTnLst>
                              <p:par>
                                <p:cTn id="35" presetID="8" presetClass="emph" presetSubtype="0" fill="hold" grpId="0" nodeType="clickEffect">
                                  <p:stCondLst>
                                    <p:cond delay="0"/>
                                  </p:stCondLst>
                                  <p:childTnLst>
                                    <p:animRot by="21600000">
                                      <p:cBhvr>
                                        <p:cTn id="36" dur="2000" fill="hold"/>
                                        <p:tgtEl>
                                          <p:spTgt spid="9"/>
                                        </p:tgtEl>
                                        <p:attrNameLst>
                                          <p:attrName>r</p:attrName>
                                        </p:attrNameLst>
                                      </p:cBhvr>
                                    </p:animRot>
                                  </p:childTnLst>
                                  <p:subTnLst>
                                    <p:audio>
                                      <p:cMediaNode>
                                        <p:cTn display="0" masterRel="sameClick">
                                          <p:stCondLst>
                                            <p:cond evt="begin" delay="0">
                                              <p:tn val="35"/>
                                            </p:cond>
                                          </p:stCondLst>
                                          <p:endCondLst>
                                            <p:cond evt="onStopAudio" delay="0">
                                              <p:tgtEl>
                                                <p:sldTgt/>
                                              </p:tgtEl>
                                            </p:cond>
                                          </p:endCondLst>
                                        </p:cTn>
                                        <p:tgtEl>
                                          <p:sndTgt r:embed="rId3" name="click.wav"/>
                                        </p:tgtEl>
                                      </p:cMediaNode>
                                    </p:audio>
                                  </p:subTnLst>
                                </p:cTn>
                              </p:par>
                            </p:childTnLst>
                          </p:cTn>
                        </p:par>
                      </p:childTnLst>
                    </p:cTn>
                  </p:par>
                </p:childTnLst>
              </p:cTn>
              <p:nextCondLst>
                <p:cond evt="onClick" delay="0">
                  <p:tgtEl>
                    <p:spTgt spid="9"/>
                  </p:tgtEl>
                </p:cond>
              </p:nextCondLst>
            </p:seq>
            <p:seq concurrent="1" nextAc="seek">
              <p:cTn id="37" restart="whenNotActive" fill="hold" evtFilter="cancelBubble" nodeType="interactiveSeq">
                <p:stCondLst>
                  <p:cond evt="onClick" delay="0">
                    <p:tgtEl>
                      <p:spTgt spid="15"/>
                    </p:tgtEl>
                  </p:cond>
                </p:stCondLst>
                <p:endSync evt="end" delay="0">
                  <p:rtn val="all"/>
                </p:endSync>
                <p:childTnLst>
                  <p:par>
                    <p:cTn id="38" fill="hold">
                      <p:stCondLst>
                        <p:cond delay="0"/>
                      </p:stCondLst>
                      <p:childTnLst>
                        <p:par>
                          <p:cTn id="39" fill="hold">
                            <p:stCondLst>
                              <p:cond delay="0"/>
                            </p:stCondLst>
                            <p:childTnLst>
                              <p:par>
                                <p:cTn id="40" presetID="8" presetClass="emph" presetSubtype="0" fill="hold" grpId="0" nodeType="clickEffect">
                                  <p:stCondLst>
                                    <p:cond delay="0"/>
                                  </p:stCondLst>
                                  <p:childTnLst>
                                    <p:animRot by="21600000">
                                      <p:cBhvr>
                                        <p:cTn id="41" dur="2000" fill="hold"/>
                                        <p:tgtEl>
                                          <p:spTgt spid="15"/>
                                        </p:tgtEl>
                                        <p:attrNameLst>
                                          <p:attrName>r</p:attrName>
                                        </p:attrNameLst>
                                      </p:cBhvr>
                                    </p:animRot>
                                  </p:childTnLst>
                                  <p:subTnLst>
                                    <p:audio>
                                      <p:cMediaNode>
                                        <p:cTn display="0" masterRel="sameClick">
                                          <p:stCondLst>
                                            <p:cond evt="begin" delay="0">
                                              <p:tn val="40"/>
                                            </p:cond>
                                          </p:stCondLst>
                                          <p:endCondLst>
                                            <p:cond evt="onStopAudio" delay="0">
                                              <p:tgtEl>
                                                <p:sldTgt/>
                                              </p:tgtEl>
                                            </p:cond>
                                          </p:endCondLst>
                                        </p:cTn>
                                        <p:tgtEl>
                                          <p:sndTgt r:embed="rId3" name="click.wav"/>
                                        </p:tgtEl>
                                      </p:cMediaNode>
                                    </p:audio>
                                  </p:subTnLst>
                                </p:cTn>
                              </p:par>
                            </p:childTnLst>
                          </p:cTn>
                        </p:par>
                      </p:childTnLst>
                    </p:cTn>
                  </p:par>
                </p:childTnLst>
              </p:cTn>
              <p:nextCondLst>
                <p:cond evt="onClick" delay="0">
                  <p:tgtEl>
                    <p:spTgt spid="15"/>
                  </p:tgtEl>
                </p:cond>
              </p:nextCondLst>
            </p:seq>
          </p:childTnLst>
        </p:cTn>
      </p:par>
    </p:tnLst>
    <p:bldLst>
      <p:bldP spid="9" grpId="0" animBg="1"/>
      <p:bldP spid="11" grpId="0" animBg="1"/>
      <p:bldP spid="12" grpId="0" animBg="1"/>
      <p:bldP spid="13" grpId="0" animBg="1"/>
      <p:bldP spid="15" grpId="0" animBg="1"/>
      <p:bldP spid="16" grpId="0" animBg="1"/>
      <p:bldP spid="10" grpId="0" animBg="1"/>
      <p:bldP spid="1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C:\Users\user\Desktop\ПДД интерактивная игра\37030-scaled.jpg"/>
          <p:cNvPicPr>
            <a:picLocks noChangeAspect="1" noChangeArrowheads="1"/>
          </p:cNvPicPr>
          <p:nvPr/>
        </p:nvPicPr>
        <p:blipFill>
          <a:blip r:embed="rId2"/>
          <a:srcRect/>
          <a:stretch>
            <a:fillRect/>
          </a:stretch>
        </p:blipFill>
        <p:spPr bwMode="auto">
          <a:xfrm>
            <a:off x="0" y="-214745"/>
            <a:ext cx="9144000" cy="7086600"/>
          </a:xfrm>
          <a:prstGeom prst="rect">
            <a:avLst/>
          </a:prstGeom>
          <a:noFill/>
        </p:spPr>
      </p:pic>
      <p:sp>
        <p:nvSpPr>
          <p:cNvPr id="11" name="Овальная выноска 10"/>
          <p:cNvSpPr/>
          <p:nvPr/>
        </p:nvSpPr>
        <p:spPr>
          <a:xfrm>
            <a:off x="1371600" y="0"/>
            <a:ext cx="4414846" cy="2819400"/>
          </a:xfrm>
          <a:prstGeom prst="wedgeEllipseCallout">
            <a:avLst>
              <a:gd name="adj1" fmla="val -39603"/>
              <a:gd name="adj2" fmla="val 77259"/>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457200" algn="ctr"/>
            <a:endParaRPr lang="ru-RU" sz="1600" b="1" dirty="0" smtClean="0">
              <a:solidFill>
                <a:srgbClr val="FF0000"/>
              </a:solidFill>
              <a:latin typeface="Times New Roman" panose="02020603050405020304" pitchFamily="18" charset="0"/>
              <a:cs typeface="Times New Roman" panose="02020603050405020304" pitchFamily="18" charset="0"/>
            </a:endParaRPr>
          </a:p>
          <a:p>
            <a:pPr indent="457200" algn="ctr"/>
            <a:endParaRPr lang="ru-RU" sz="16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indent="457200" algn="ctr"/>
            <a:r>
              <a:rPr lang="ru-RU" sz="16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У светофора есть верные помощники на дороге, без которых он бы не справился. Они сделаны в виде знаков и понятны  без слов жителям всех стран. </a:t>
            </a:r>
          </a:p>
          <a:p>
            <a:pPr indent="457200" algn="ctr"/>
            <a:r>
              <a:rPr lang="ru-RU" sz="16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Предлагаю вам закрепить их!</a:t>
            </a:r>
          </a:p>
          <a:p>
            <a:pPr algn="ctr"/>
            <a:endParaRPr lang="ru-RU" sz="1600" b="1" dirty="0" smtClean="0">
              <a:solidFill>
                <a:srgbClr val="FF0000"/>
              </a:solidFill>
              <a:latin typeface="Times New Roman" panose="02020603050405020304" pitchFamily="18" charset="0"/>
              <a:cs typeface="Times New Roman" panose="02020603050405020304" pitchFamily="18" charset="0"/>
            </a:endParaRPr>
          </a:p>
          <a:p>
            <a:pPr algn="ctr"/>
            <a:endParaRPr lang="ru-RU" sz="1600" b="1" dirty="0" smtClean="0">
              <a:solidFill>
                <a:srgbClr val="FF0000"/>
              </a:solidFill>
              <a:latin typeface="Times New Roman" panose="02020603050405020304" pitchFamily="18" charset="0"/>
              <a:cs typeface="Times New Roman" panose="02020603050405020304" pitchFamily="18" charset="0"/>
            </a:endParaRPr>
          </a:p>
          <a:p>
            <a:pPr algn="ctr"/>
            <a:endParaRPr lang="ru-RU" sz="1600" b="1" dirty="0">
              <a:solidFill>
                <a:srgbClr val="FF0000"/>
              </a:solidFill>
              <a:latin typeface="Times New Roman" panose="02020603050405020304" pitchFamily="18" charset="0"/>
              <a:cs typeface="Times New Roman" panose="02020603050405020304" pitchFamily="18" charset="0"/>
            </a:endParaRPr>
          </a:p>
        </p:txBody>
      </p:sp>
      <p:sp>
        <p:nvSpPr>
          <p:cNvPr id="10" name="Управляющая кнопка: далее 9">
            <a:hlinkClick r:id="" action="ppaction://hlinkshowjump?jump=nextslide" highlightClick="1"/>
          </p:cNvPr>
          <p:cNvSpPr/>
          <p:nvPr/>
        </p:nvSpPr>
        <p:spPr>
          <a:xfrm>
            <a:off x="7848600" y="228600"/>
            <a:ext cx="914400" cy="597932"/>
          </a:xfrm>
          <a:prstGeom prst="actionButtonForwardNext">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grpSp>
        <p:nvGrpSpPr>
          <p:cNvPr id="2" name="Группа 14"/>
          <p:cNvGrpSpPr/>
          <p:nvPr/>
        </p:nvGrpSpPr>
        <p:grpSpPr>
          <a:xfrm>
            <a:off x="5943600" y="2286000"/>
            <a:ext cx="2514600" cy="4161442"/>
            <a:chOff x="5943600" y="2286000"/>
            <a:chExt cx="2514600" cy="4161442"/>
          </a:xfrm>
        </p:grpSpPr>
        <p:grpSp>
          <p:nvGrpSpPr>
            <p:cNvPr id="3" name="Группа 5"/>
            <p:cNvGrpSpPr/>
            <p:nvPr/>
          </p:nvGrpSpPr>
          <p:grpSpPr>
            <a:xfrm>
              <a:off x="5943600" y="2286000"/>
              <a:ext cx="2514600" cy="4161442"/>
              <a:chOff x="2913874" y="646418"/>
              <a:chExt cx="3063766" cy="5533042"/>
            </a:xfrm>
          </p:grpSpPr>
          <p:pic>
            <p:nvPicPr>
              <p:cNvPr id="7" name="Picture 2" descr="I:\ГНОМИКИ\ГНОМИКИ 2021 - 2022\ПДД интерактивная игра\7.png"/>
              <p:cNvPicPr>
                <a:picLocks noChangeAspect="1" noChangeArrowheads="1"/>
              </p:cNvPicPr>
              <p:nvPr/>
            </p:nvPicPr>
            <p:blipFill>
              <a:blip r:embed="rId3" cstate="print"/>
              <a:srcRect/>
              <a:stretch>
                <a:fillRect/>
              </a:stretch>
            </p:blipFill>
            <p:spPr bwMode="auto">
              <a:xfrm>
                <a:off x="2913874" y="646418"/>
                <a:ext cx="3063766" cy="3600000"/>
              </a:xfrm>
              <a:prstGeom prst="rect">
                <a:avLst/>
              </a:prstGeom>
              <a:noFill/>
            </p:spPr>
          </p:pic>
          <p:sp>
            <p:nvSpPr>
              <p:cNvPr id="8" name="Овал 7"/>
              <p:cNvSpPr/>
              <p:nvPr/>
            </p:nvSpPr>
            <p:spPr>
              <a:xfrm>
                <a:off x="3561275" y="5129125"/>
                <a:ext cx="1848626" cy="1050335"/>
              </a:xfrm>
              <a:prstGeom prst="ellipse">
                <a:avLst/>
              </a:prstGeom>
              <a:solidFill>
                <a:schemeClr val="tx1">
                  <a:lumMod val="85000"/>
                  <a:lumOff val="1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Скругленный прямоугольник 8"/>
              <p:cNvSpPr/>
              <p:nvPr/>
            </p:nvSpPr>
            <p:spPr>
              <a:xfrm>
                <a:off x="4121907" y="4211782"/>
                <a:ext cx="647700" cy="1289139"/>
              </a:xfrm>
              <a:prstGeom prst="roundRect">
                <a:avLst/>
              </a:prstGeom>
              <a:solidFill>
                <a:schemeClr val="tx1">
                  <a:lumMod val="85000"/>
                  <a:lumOff val="1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12" name="Овал 11"/>
            <p:cNvSpPr/>
            <p:nvPr/>
          </p:nvSpPr>
          <p:spPr>
            <a:xfrm>
              <a:off x="6858016" y="2571744"/>
              <a:ext cx="720000" cy="720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600" b="1" dirty="0">
                <a:latin typeface="Times New Roman" pitchFamily="18" charset="0"/>
                <a:cs typeface="Times New Roman" pitchFamily="18" charset="0"/>
              </a:endParaRPr>
            </a:p>
          </p:txBody>
        </p:sp>
        <p:sp>
          <p:nvSpPr>
            <p:cNvPr id="13" name="Овал 12"/>
            <p:cNvSpPr/>
            <p:nvPr/>
          </p:nvSpPr>
          <p:spPr>
            <a:xfrm>
              <a:off x="6858016" y="3357562"/>
              <a:ext cx="720000" cy="720000"/>
            </a:xfrm>
            <a:prstGeom prst="ellips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600" b="1" dirty="0">
                <a:solidFill>
                  <a:srgbClr val="0070C0"/>
                </a:solidFill>
                <a:latin typeface="Times New Roman" pitchFamily="18" charset="0"/>
                <a:cs typeface="Times New Roman" pitchFamily="18" charset="0"/>
              </a:endParaRPr>
            </a:p>
          </p:txBody>
        </p:sp>
        <p:sp>
          <p:nvSpPr>
            <p:cNvPr id="14" name="Овал 13"/>
            <p:cNvSpPr/>
            <p:nvPr/>
          </p:nvSpPr>
          <p:spPr>
            <a:xfrm>
              <a:off x="6858016" y="4143380"/>
              <a:ext cx="720000" cy="720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600" b="1" dirty="0"/>
            </a:p>
          </p:txBody>
        </p:sp>
      </p:grpSp>
      <p:pic>
        <p:nvPicPr>
          <p:cNvPr id="15" name="Picture 3" descr="I:\ГНОМИКИ\ГНОМИКИ 2021 - 2022\ПДД интерактивная игра\гиф картинки\11.png"/>
          <p:cNvPicPr>
            <a:picLocks noChangeAspect="1" noChangeArrowheads="1"/>
          </p:cNvPicPr>
          <p:nvPr/>
        </p:nvPicPr>
        <p:blipFill>
          <a:blip r:embed="rId4"/>
          <a:srcRect/>
          <a:stretch>
            <a:fillRect/>
          </a:stretch>
        </p:blipFill>
        <p:spPr bwMode="auto">
          <a:xfrm flipH="1">
            <a:off x="662001" y="3639793"/>
            <a:ext cx="2309799" cy="3026096"/>
          </a:xfrm>
          <a:prstGeom prst="rect">
            <a:avLst/>
          </a:prstGeom>
          <a:noFill/>
        </p:spPr>
      </p:pic>
    </p:spTree>
    <p:extLst>
      <p:ext uri="{BB962C8B-B14F-4D97-AF65-F5344CB8AC3E}">
        <p14:creationId xmlns:p14="http://schemas.microsoft.com/office/powerpoint/2010/main" val="2651503701"/>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6858000"/>
          </a:xfrm>
          <a:prstGeom prst="rect">
            <a:avLst/>
          </a:prstGeom>
          <a:ln>
            <a:solidFill>
              <a:srgbClr val="FF0000"/>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b="1" dirty="0" smtClean="0"/>
          </a:p>
        </p:txBody>
      </p:sp>
      <p:sp>
        <p:nvSpPr>
          <p:cNvPr id="3" name="Скругленный прямоугольник 2"/>
          <p:cNvSpPr/>
          <p:nvPr/>
        </p:nvSpPr>
        <p:spPr>
          <a:xfrm>
            <a:off x="1714480" y="214290"/>
            <a:ext cx="5429288" cy="571504"/>
          </a:xfrm>
          <a:prstGeom prst="roundRect">
            <a:avLst/>
          </a:prstGeom>
          <a:solidFill>
            <a:schemeClr val="bg1">
              <a:lumMod val="95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n w="22225">
                  <a:solidFill>
                    <a:schemeClr val="tx1">
                      <a:lumMod val="85000"/>
                      <a:lumOff val="15000"/>
                    </a:schemeClr>
                  </a:solidFill>
                  <a:prstDash val="solid"/>
                </a:ln>
                <a:solidFill>
                  <a:schemeClr val="accent2">
                    <a:lumMod val="40000"/>
                    <a:lumOff val="60000"/>
                  </a:schemeClr>
                </a:solidFill>
                <a:latin typeface="Times New Roman" pitchFamily="18" charset="0"/>
                <a:cs typeface="Times New Roman" pitchFamily="18" charset="0"/>
              </a:rPr>
              <a:t>Выбери разрешающие знаки!</a:t>
            </a:r>
          </a:p>
        </p:txBody>
      </p:sp>
      <p:sp>
        <p:nvSpPr>
          <p:cNvPr id="4" name="Скругленный прямоугольник 3"/>
          <p:cNvSpPr/>
          <p:nvPr/>
        </p:nvSpPr>
        <p:spPr>
          <a:xfrm>
            <a:off x="642910" y="1428736"/>
            <a:ext cx="8286808" cy="1643074"/>
          </a:xfrm>
          <a:prstGeom prst="roundRect">
            <a:avLst/>
          </a:prstGeom>
          <a:solidFill>
            <a:schemeClr val="bg1">
              <a:lumMod val="95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endParaRPr lang="ru-RU"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pic>
        <p:nvPicPr>
          <p:cNvPr id="2050" name="Picture 2" descr="G:\ГНОМИКИ\ГНОМИКИ 2021 - 2022\ПДД интерактивная игра\дорожные знаки\13.png"/>
          <p:cNvPicPr>
            <a:picLocks noChangeAspect="1" noChangeArrowheads="1"/>
          </p:cNvPicPr>
          <p:nvPr/>
        </p:nvPicPr>
        <p:blipFill>
          <a:blip r:embed="rId4" cstate="print"/>
          <a:srcRect/>
          <a:stretch>
            <a:fillRect/>
          </a:stretch>
        </p:blipFill>
        <p:spPr bwMode="auto">
          <a:xfrm>
            <a:off x="214282" y="5072074"/>
            <a:ext cx="1429948" cy="1440000"/>
          </a:xfrm>
          <a:prstGeom prst="rect">
            <a:avLst/>
          </a:prstGeom>
          <a:noFill/>
        </p:spPr>
      </p:pic>
      <p:pic>
        <p:nvPicPr>
          <p:cNvPr id="2051" name="Picture 3" descr="G:\ГНОМИКИ\ГНОМИКИ 2021 - 2022\ПДД интерактивная игра\дорожные знаки\1.png"/>
          <p:cNvPicPr>
            <a:picLocks noChangeAspect="1" noChangeArrowheads="1"/>
          </p:cNvPicPr>
          <p:nvPr/>
        </p:nvPicPr>
        <p:blipFill>
          <a:blip r:embed="rId5" cstate="print"/>
          <a:srcRect/>
          <a:stretch>
            <a:fillRect/>
          </a:stretch>
        </p:blipFill>
        <p:spPr bwMode="auto">
          <a:xfrm>
            <a:off x="2928926" y="5072074"/>
            <a:ext cx="1440000" cy="1440000"/>
          </a:xfrm>
          <a:prstGeom prst="rect">
            <a:avLst/>
          </a:prstGeom>
          <a:noFill/>
        </p:spPr>
      </p:pic>
      <p:pic>
        <p:nvPicPr>
          <p:cNvPr id="2052" name="Picture 4" descr="G:\ГНОМИКИ\ГНОМИКИ 2021 - 2022\ПДД интерактивная игра\дорожные знаки\4565_kopiya-napravleniya-dvizheniya.png"/>
          <p:cNvPicPr>
            <a:picLocks noChangeAspect="1" noChangeArrowheads="1"/>
          </p:cNvPicPr>
          <p:nvPr/>
        </p:nvPicPr>
        <p:blipFill>
          <a:blip r:embed="rId6"/>
          <a:srcRect l="11015" t="6797" r="11276" b="8731"/>
          <a:stretch>
            <a:fillRect/>
          </a:stretch>
        </p:blipFill>
        <p:spPr bwMode="auto">
          <a:xfrm>
            <a:off x="6000760" y="5072074"/>
            <a:ext cx="1440000" cy="1440000"/>
          </a:xfrm>
          <a:prstGeom prst="rect">
            <a:avLst/>
          </a:prstGeom>
          <a:noFill/>
        </p:spPr>
      </p:pic>
      <p:pic>
        <p:nvPicPr>
          <p:cNvPr id="2053" name="Picture 5" descr="G:\ГНОМИКИ\ГНОМИКИ 2021 - 2022\ПДД интерактивная игра\дорожные знаки\hello_html_m236c5fb7.jpg"/>
          <p:cNvPicPr>
            <a:picLocks noChangeAspect="1" noChangeArrowheads="1"/>
          </p:cNvPicPr>
          <p:nvPr/>
        </p:nvPicPr>
        <p:blipFill>
          <a:blip r:embed="rId7" cstate="print"/>
          <a:srcRect/>
          <a:stretch>
            <a:fillRect/>
          </a:stretch>
        </p:blipFill>
        <p:spPr bwMode="auto">
          <a:xfrm>
            <a:off x="1714480" y="5000636"/>
            <a:ext cx="1080000" cy="1440000"/>
          </a:xfrm>
          <a:prstGeom prst="rect">
            <a:avLst/>
          </a:prstGeom>
          <a:noFill/>
        </p:spPr>
      </p:pic>
      <p:pic>
        <p:nvPicPr>
          <p:cNvPr id="2054" name="Picture 6" descr="G:\ГНОМИКИ\ГНОМИКИ 2021 - 2022\ПДД интерактивная игра\дорожные знаки\7.3-avtozapravochnaya-stancziya.jpg"/>
          <p:cNvPicPr>
            <a:picLocks noChangeAspect="1" noChangeArrowheads="1"/>
          </p:cNvPicPr>
          <p:nvPr/>
        </p:nvPicPr>
        <p:blipFill>
          <a:blip r:embed="rId8" cstate="print"/>
          <a:srcRect l="21704" t="7933" r="22108" b="7785"/>
          <a:stretch>
            <a:fillRect/>
          </a:stretch>
        </p:blipFill>
        <p:spPr bwMode="auto">
          <a:xfrm>
            <a:off x="4572000" y="4857760"/>
            <a:ext cx="1080000" cy="1620000"/>
          </a:xfrm>
          <a:prstGeom prst="rect">
            <a:avLst/>
          </a:prstGeom>
          <a:noFill/>
        </p:spPr>
      </p:pic>
      <p:pic>
        <p:nvPicPr>
          <p:cNvPr id="2055" name="Picture 7" descr="G:\ГНОМИКИ\ГНОМИКИ 2021 - 2022\ПДД интерактивная игра\дорожные знаки\7.11-mesto-otdyha.jpg"/>
          <p:cNvPicPr>
            <a:picLocks noChangeAspect="1" noChangeArrowheads="1"/>
          </p:cNvPicPr>
          <p:nvPr/>
        </p:nvPicPr>
        <p:blipFill>
          <a:blip r:embed="rId9" cstate="print"/>
          <a:srcRect l="21704" t="7712" r="20455" b="8005"/>
          <a:stretch>
            <a:fillRect/>
          </a:stretch>
        </p:blipFill>
        <p:spPr bwMode="auto">
          <a:xfrm>
            <a:off x="7643834" y="4857760"/>
            <a:ext cx="1111750" cy="1620000"/>
          </a:xfrm>
          <a:prstGeom prst="rect">
            <a:avLst/>
          </a:prstGeom>
          <a:noFill/>
        </p:spPr>
      </p:pic>
      <p:sp>
        <p:nvSpPr>
          <p:cNvPr id="17" name="Управляющая кнопка: далее 16">
            <a:hlinkClick r:id="" action="ppaction://hlinkshowjump?jump=nextslide" highlightClick="1"/>
          </p:cNvPr>
          <p:cNvSpPr/>
          <p:nvPr/>
        </p:nvSpPr>
        <p:spPr>
          <a:xfrm>
            <a:off x="7848600" y="228600"/>
            <a:ext cx="914400" cy="597932"/>
          </a:xfrm>
          <a:prstGeom prst="actionButtonForwardNext">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Tree>
  </p:cSld>
  <p:clrMapOvr>
    <a:masterClrMapping/>
  </p:clrMapOvr>
  <p:transition spd="slow" advClick="0"/>
  <p:timing>
    <p:tnLst>
      <p:par>
        <p:cTn id="1" dur="indefinite" restart="never" nodeType="tmRoot">
          <p:childTnLst>
            <p:seq concurrent="1" nextAc="seek">
              <p:cTn id="2" restart="whenNotActive" fill="hold" evtFilter="cancelBubble" nodeType="interactiveSeq">
                <p:stCondLst>
                  <p:cond evt="onClick" delay="0">
                    <p:tgtEl>
                      <p:spTgt spid="2050"/>
                    </p:tgtEl>
                  </p:cond>
                </p:stCondLst>
                <p:endSync evt="end" delay="0">
                  <p:rtn val="all"/>
                </p:endSync>
                <p:childTnLst>
                  <p:par>
                    <p:cTn id="3" fill="hold">
                      <p:stCondLst>
                        <p:cond delay="0"/>
                      </p:stCondLst>
                      <p:childTnLst>
                        <p:par>
                          <p:cTn id="4" fill="hold">
                            <p:stCondLst>
                              <p:cond delay="0"/>
                            </p:stCondLst>
                            <p:childTnLst>
                              <p:par>
                                <p:cTn id="5" presetID="0" presetClass="path" presetSubtype="0" accel="50000" decel="50000" fill="hold" nodeType="clickEffect">
                                  <p:stCondLst>
                                    <p:cond delay="0"/>
                                  </p:stCondLst>
                                  <p:childTnLst>
                                    <p:animMotion origin="layout" path="M 0.0283 -0.08187 L 0.16216 -0.52243 " pathEditMode="relative" rAng="0" ptsTypes="AA">
                                      <p:cBhvr>
                                        <p:cTn id="6" dur="2000" fill="hold"/>
                                        <p:tgtEl>
                                          <p:spTgt spid="2050"/>
                                        </p:tgtEl>
                                        <p:attrNameLst>
                                          <p:attrName>ppt_x</p:attrName>
                                          <p:attrName>ppt_y</p:attrName>
                                        </p:attrNameLst>
                                      </p:cBhvr>
                                      <p:rCtr x="6700" y="-22000"/>
                                    </p:animMotion>
                                  </p:childTnLst>
                                  <p:subTnLst>
                                    <p:audio>
                                      <p:cMediaNode>
                                        <p:cTn display="0" masterRel="sameClick">
                                          <p:stCondLst>
                                            <p:cond evt="begin" delay="0">
                                              <p:tn val="5"/>
                                            </p:cond>
                                          </p:stCondLst>
                                          <p:endCondLst>
                                            <p:cond evt="onStopAudio" delay="0">
                                              <p:tgtEl>
                                                <p:sldTgt/>
                                              </p:tgtEl>
                                            </p:cond>
                                          </p:endCondLst>
                                        </p:cTn>
                                        <p:tgtEl>
                                          <p:sndTgt r:embed="rId2" name="applause.wav"/>
                                        </p:tgtEl>
                                      </p:cMediaNode>
                                    </p:audio>
                                  </p:subTnLst>
                                </p:cTn>
                              </p:par>
                            </p:childTnLst>
                          </p:cTn>
                        </p:par>
                      </p:childTnLst>
                    </p:cTn>
                  </p:par>
                </p:childTnLst>
              </p:cTn>
              <p:nextCondLst>
                <p:cond evt="onClick" delay="0">
                  <p:tgtEl>
                    <p:spTgt spid="2050"/>
                  </p:tgtEl>
                </p:cond>
              </p:nextCondLst>
            </p:seq>
            <p:seq concurrent="1" nextAc="seek">
              <p:cTn id="7" restart="whenNotActive" fill="hold" evtFilter="cancelBubble" nodeType="interactiveSeq">
                <p:stCondLst>
                  <p:cond evt="onClick" delay="0">
                    <p:tgtEl>
                      <p:spTgt spid="2051"/>
                    </p:tgtEl>
                  </p:cond>
                </p:stCondLst>
                <p:endSync evt="end" delay="0">
                  <p:rtn val="all"/>
                </p:endSync>
                <p:childTnLst>
                  <p:par>
                    <p:cTn id="8" fill="hold">
                      <p:stCondLst>
                        <p:cond delay="0"/>
                      </p:stCondLst>
                      <p:childTnLst>
                        <p:par>
                          <p:cTn id="9" fill="hold">
                            <p:stCondLst>
                              <p:cond delay="0"/>
                            </p:stCondLst>
                            <p:childTnLst>
                              <p:par>
                                <p:cTn id="10" presetID="0" presetClass="path" presetSubtype="0" accel="50000" decel="50000" fill="hold" nodeType="clickEffect">
                                  <p:stCondLst>
                                    <p:cond delay="0"/>
                                  </p:stCondLst>
                                  <p:childTnLst>
                                    <p:animMotion origin="layout" path="M 0.0066 -0.09227 L 0.08542 -0.50138 " pathEditMode="relative" rAng="0" ptsTypes="AA">
                                      <p:cBhvr>
                                        <p:cTn id="11" dur="2000" fill="hold"/>
                                        <p:tgtEl>
                                          <p:spTgt spid="2051"/>
                                        </p:tgtEl>
                                        <p:attrNameLst>
                                          <p:attrName>ppt_x</p:attrName>
                                          <p:attrName>ppt_y</p:attrName>
                                        </p:attrNameLst>
                                      </p:cBhvr>
                                      <p:rCtr x="3900" y="-20500"/>
                                    </p:animMotion>
                                  </p:childTnLst>
                                  <p:subTnLst>
                                    <p:audio>
                                      <p:cMediaNode>
                                        <p:cTn display="0" masterRel="sameClick">
                                          <p:stCondLst>
                                            <p:cond evt="begin" delay="0">
                                              <p:tn val="10"/>
                                            </p:cond>
                                          </p:stCondLst>
                                          <p:endCondLst>
                                            <p:cond evt="onStopAudio" delay="0">
                                              <p:tgtEl>
                                                <p:sldTgt/>
                                              </p:tgtEl>
                                            </p:cond>
                                          </p:endCondLst>
                                        </p:cTn>
                                        <p:tgtEl>
                                          <p:sndTgt r:embed="rId2" name="applause.wav"/>
                                        </p:tgtEl>
                                      </p:cMediaNode>
                                    </p:audio>
                                  </p:subTnLst>
                                </p:cTn>
                              </p:par>
                            </p:childTnLst>
                          </p:cTn>
                        </p:par>
                      </p:childTnLst>
                    </p:cTn>
                  </p:par>
                </p:childTnLst>
              </p:cTn>
              <p:nextCondLst>
                <p:cond evt="onClick" delay="0">
                  <p:tgtEl>
                    <p:spTgt spid="2051"/>
                  </p:tgtEl>
                </p:cond>
              </p:nextCondLst>
            </p:seq>
            <p:seq concurrent="1" nextAc="seek">
              <p:cTn id="12" restart="whenNotActive" fill="hold" evtFilter="cancelBubble" nodeType="interactiveSeq">
                <p:stCondLst>
                  <p:cond evt="onClick" delay="0">
                    <p:tgtEl>
                      <p:spTgt spid="2052"/>
                    </p:tgtEl>
                  </p:cond>
                </p:stCondLst>
                <p:endSync evt="end" delay="0">
                  <p:rtn val="all"/>
                </p:endSync>
                <p:childTnLst>
                  <p:par>
                    <p:cTn id="13" fill="hold">
                      <p:stCondLst>
                        <p:cond delay="0"/>
                      </p:stCondLst>
                      <p:childTnLst>
                        <p:par>
                          <p:cTn id="14" fill="hold">
                            <p:stCondLst>
                              <p:cond delay="0"/>
                            </p:stCondLst>
                            <p:childTnLst>
                              <p:par>
                                <p:cTn id="15" presetID="0" presetClass="path" presetSubtype="0" accel="50000" decel="50000" fill="hold" nodeType="clickEffect">
                                  <p:stCondLst>
                                    <p:cond delay="0"/>
                                  </p:stCondLst>
                                  <p:childTnLst>
                                    <p:animMotion origin="layout" path="M 0.04079 -0.08187 L -0.02223 -0.51202 " pathEditMode="relative" rAng="0" ptsTypes="AA">
                                      <p:cBhvr>
                                        <p:cTn id="16" dur="2000" fill="hold"/>
                                        <p:tgtEl>
                                          <p:spTgt spid="2052"/>
                                        </p:tgtEl>
                                        <p:attrNameLst>
                                          <p:attrName>ppt_x</p:attrName>
                                          <p:attrName>ppt_y</p:attrName>
                                        </p:attrNameLst>
                                      </p:cBhvr>
                                      <p:rCtr x="-3200" y="-21500"/>
                                    </p:animMotion>
                                  </p:childTnLst>
                                  <p:subTnLst>
                                    <p:audio>
                                      <p:cMediaNode>
                                        <p:cTn display="0" masterRel="sameClick">
                                          <p:stCondLst>
                                            <p:cond evt="begin" delay="0">
                                              <p:tn val="15"/>
                                            </p:cond>
                                          </p:stCondLst>
                                          <p:endCondLst>
                                            <p:cond evt="onStopAudio" delay="0">
                                              <p:tgtEl>
                                                <p:sldTgt/>
                                              </p:tgtEl>
                                            </p:cond>
                                          </p:endCondLst>
                                        </p:cTn>
                                        <p:tgtEl>
                                          <p:sndTgt r:embed="rId2" name="applause.wav"/>
                                        </p:tgtEl>
                                      </p:cMediaNode>
                                    </p:audio>
                                  </p:subTnLst>
                                </p:cTn>
                              </p:par>
                            </p:childTnLst>
                          </p:cTn>
                        </p:par>
                      </p:childTnLst>
                    </p:cTn>
                  </p:par>
                </p:childTnLst>
              </p:cTn>
              <p:nextCondLst>
                <p:cond evt="onClick" delay="0">
                  <p:tgtEl>
                    <p:spTgt spid="2052"/>
                  </p:tgtEl>
                </p:cond>
              </p:nextCondLst>
            </p:seq>
            <p:seq concurrent="1" nextAc="seek">
              <p:cTn id="17" restart="whenNotActive" fill="hold" evtFilter="cancelBubble" nodeType="interactiveSeq">
                <p:stCondLst>
                  <p:cond evt="onClick" delay="0">
                    <p:tgtEl>
                      <p:spTgt spid="2055"/>
                    </p:tgtEl>
                  </p:cond>
                </p:stCondLst>
                <p:endSync evt="end" delay="0">
                  <p:rtn val="all"/>
                </p:endSync>
                <p:childTnLst>
                  <p:par>
                    <p:cTn id="18" fill="hold">
                      <p:stCondLst>
                        <p:cond delay="0"/>
                      </p:stCondLst>
                      <p:childTnLst>
                        <p:par>
                          <p:cTn id="19" fill="hold">
                            <p:stCondLst>
                              <p:cond delay="0"/>
                            </p:stCondLst>
                            <p:childTnLst>
                              <p:par>
                                <p:cTn id="20" presetID="8" presetClass="emph" presetSubtype="0" fill="hold" nodeType="clickEffect">
                                  <p:stCondLst>
                                    <p:cond delay="0"/>
                                  </p:stCondLst>
                                  <p:childTnLst>
                                    <p:animRot by="21600000">
                                      <p:cBhvr>
                                        <p:cTn id="21" dur="2000" fill="hold"/>
                                        <p:tgtEl>
                                          <p:spTgt spid="2055"/>
                                        </p:tgtEl>
                                        <p:attrNameLst>
                                          <p:attrName>r</p:attrName>
                                        </p:attrNameLst>
                                      </p:cBhvr>
                                    </p:animRot>
                                  </p:childTnLst>
                                  <p:subTnLst>
                                    <p:audio>
                                      <p:cMediaNode>
                                        <p:cTn display="0" masterRel="sameClick">
                                          <p:stCondLst>
                                            <p:cond evt="begin" delay="0">
                                              <p:tn val="20"/>
                                            </p:cond>
                                          </p:stCondLst>
                                          <p:endCondLst>
                                            <p:cond evt="onStopAudio" delay="0">
                                              <p:tgtEl>
                                                <p:sldTgt/>
                                              </p:tgtEl>
                                            </p:cond>
                                          </p:endCondLst>
                                        </p:cTn>
                                        <p:tgtEl>
                                          <p:sndTgt r:embed="rId3" name="click.wav"/>
                                        </p:tgtEl>
                                      </p:cMediaNode>
                                    </p:audio>
                                  </p:subTnLst>
                                </p:cTn>
                              </p:par>
                            </p:childTnLst>
                          </p:cTn>
                        </p:par>
                      </p:childTnLst>
                    </p:cTn>
                  </p:par>
                </p:childTnLst>
              </p:cTn>
              <p:nextCondLst>
                <p:cond evt="onClick" delay="0">
                  <p:tgtEl>
                    <p:spTgt spid="2055"/>
                  </p:tgtEl>
                </p:cond>
              </p:nextCondLst>
            </p:seq>
            <p:seq concurrent="1" nextAc="seek">
              <p:cTn id="22" restart="whenNotActive" fill="hold" evtFilter="cancelBubble" nodeType="interactiveSeq">
                <p:stCondLst>
                  <p:cond evt="onClick" delay="0">
                    <p:tgtEl>
                      <p:spTgt spid="2054"/>
                    </p:tgtEl>
                  </p:cond>
                </p:stCondLst>
                <p:endSync evt="end" delay="0">
                  <p:rtn val="all"/>
                </p:endSync>
                <p:childTnLst>
                  <p:par>
                    <p:cTn id="23" fill="hold">
                      <p:stCondLst>
                        <p:cond delay="0"/>
                      </p:stCondLst>
                      <p:childTnLst>
                        <p:par>
                          <p:cTn id="24" fill="hold">
                            <p:stCondLst>
                              <p:cond delay="0"/>
                            </p:stCondLst>
                            <p:childTnLst>
                              <p:par>
                                <p:cTn id="25" presetID="8" presetClass="emph" presetSubtype="0" fill="hold" nodeType="clickEffect">
                                  <p:stCondLst>
                                    <p:cond delay="0"/>
                                  </p:stCondLst>
                                  <p:childTnLst>
                                    <p:animRot by="21600000">
                                      <p:cBhvr>
                                        <p:cTn id="26" dur="2000" fill="hold"/>
                                        <p:tgtEl>
                                          <p:spTgt spid="2054"/>
                                        </p:tgtEl>
                                        <p:attrNameLst>
                                          <p:attrName>r</p:attrName>
                                        </p:attrNameLst>
                                      </p:cBhvr>
                                    </p:animRot>
                                  </p:childTnLst>
                                  <p:subTnLst>
                                    <p:audio>
                                      <p:cMediaNode>
                                        <p:cTn display="0" masterRel="sameClick">
                                          <p:stCondLst>
                                            <p:cond evt="begin" delay="0">
                                              <p:tn val="25"/>
                                            </p:cond>
                                          </p:stCondLst>
                                          <p:endCondLst>
                                            <p:cond evt="onStopAudio" delay="0">
                                              <p:tgtEl>
                                                <p:sldTgt/>
                                              </p:tgtEl>
                                            </p:cond>
                                          </p:endCondLst>
                                        </p:cTn>
                                        <p:tgtEl>
                                          <p:sndTgt r:embed="rId3" name="click.wav"/>
                                        </p:tgtEl>
                                      </p:cMediaNode>
                                    </p:audio>
                                  </p:subTnLst>
                                </p:cTn>
                              </p:par>
                            </p:childTnLst>
                          </p:cTn>
                        </p:par>
                      </p:childTnLst>
                    </p:cTn>
                  </p:par>
                </p:childTnLst>
              </p:cTn>
              <p:nextCondLst>
                <p:cond evt="onClick" delay="0">
                  <p:tgtEl>
                    <p:spTgt spid="2054"/>
                  </p:tgtEl>
                </p:cond>
              </p:nextCondLst>
            </p:seq>
            <p:seq concurrent="1" nextAc="seek">
              <p:cTn id="27" restart="whenNotActive" fill="hold" evtFilter="cancelBubble" nodeType="interactiveSeq">
                <p:stCondLst>
                  <p:cond evt="onClick" delay="0">
                    <p:tgtEl>
                      <p:spTgt spid="2053"/>
                    </p:tgtEl>
                  </p:cond>
                </p:stCondLst>
                <p:endSync evt="end" delay="0">
                  <p:rtn val="all"/>
                </p:endSync>
                <p:childTnLst>
                  <p:par>
                    <p:cTn id="28" fill="hold">
                      <p:stCondLst>
                        <p:cond delay="0"/>
                      </p:stCondLst>
                      <p:childTnLst>
                        <p:par>
                          <p:cTn id="29" fill="hold">
                            <p:stCondLst>
                              <p:cond delay="0"/>
                            </p:stCondLst>
                            <p:childTnLst>
                              <p:par>
                                <p:cTn id="30" presetID="8" presetClass="emph" presetSubtype="0" fill="hold" nodeType="clickEffect">
                                  <p:stCondLst>
                                    <p:cond delay="0"/>
                                  </p:stCondLst>
                                  <p:childTnLst>
                                    <p:animRot by="21600000">
                                      <p:cBhvr>
                                        <p:cTn id="31" dur="2000" fill="hold"/>
                                        <p:tgtEl>
                                          <p:spTgt spid="2053"/>
                                        </p:tgtEl>
                                        <p:attrNameLst>
                                          <p:attrName>r</p:attrName>
                                        </p:attrNameLst>
                                      </p:cBhvr>
                                    </p:animRot>
                                  </p:childTnLst>
                                  <p:subTnLst>
                                    <p:audio>
                                      <p:cMediaNode>
                                        <p:cTn display="0" masterRel="sameClick">
                                          <p:stCondLst>
                                            <p:cond evt="begin" delay="0">
                                              <p:tn val="30"/>
                                            </p:cond>
                                          </p:stCondLst>
                                          <p:endCondLst>
                                            <p:cond evt="onStopAudio" delay="0">
                                              <p:tgtEl>
                                                <p:sldTgt/>
                                              </p:tgtEl>
                                            </p:cond>
                                          </p:endCondLst>
                                        </p:cTn>
                                        <p:tgtEl>
                                          <p:sndTgt r:embed="rId3" name="click.wav"/>
                                        </p:tgtEl>
                                      </p:cMediaNode>
                                    </p:audio>
                                  </p:subTnLst>
                                </p:cTn>
                              </p:par>
                            </p:childTnLst>
                          </p:cTn>
                        </p:par>
                      </p:childTnLst>
                    </p:cTn>
                  </p:par>
                </p:childTnLst>
              </p:cTn>
              <p:nextCondLst>
                <p:cond evt="onClick" delay="0">
                  <p:tgtEl>
                    <p:spTgt spid="2053"/>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6858000"/>
          </a:xfrm>
          <a:prstGeom prst="rect">
            <a:avLst/>
          </a:prstGeom>
          <a:ln>
            <a:solidFill>
              <a:srgbClr val="FF0000"/>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b="1" dirty="0" smtClean="0"/>
          </a:p>
        </p:txBody>
      </p:sp>
      <p:sp>
        <p:nvSpPr>
          <p:cNvPr id="3" name="Скругленный прямоугольник 2"/>
          <p:cNvSpPr/>
          <p:nvPr/>
        </p:nvSpPr>
        <p:spPr>
          <a:xfrm>
            <a:off x="1500166" y="214290"/>
            <a:ext cx="6143668" cy="642942"/>
          </a:xfrm>
          <a:prstGeom prst="roundRect">
            <a:avLst/>
          </a:prstGeom>
          <a:solidFill>
            <a:schemeClr val="bg1">
              <a:lumMod val="95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n w="22225">
                  <a:solidFill>
                    <a:schemeClr val="tx1">
                      <a:lumMod val="85000"/>
                      <a:lumOff val="15000"/>
                    </a:schemeClr>
                  </a:solidFill>
                  <a:prstDash val="solid"/>
                </a:ln>
                <a:solidFill>
                  <a:schemeClr val="accent2">
                    <a:lumMod val="40000"/>
                    <a:lumOff val="60000"/>
                  </a:schemeClr>
                </a:solidFill>
                <a:latin typeface="Times New Roman" pitchFamily="18" charset="0"/>
                <a:cs typeface="Times New Roman" pitchFamily="18" charset="0"/>
              </a:rPr>
              <a:t>Выбери предупреждающие знаки!</a:t>
            </a:r>
          </a:p>
        </p:txBody>
      </p:sp>
      <p:sp>
        <p:nvSpPr>
          <p:cNvPr id="4" name="Скругленный прямоугольник 3"/>
          <p:cNvSpPr/>
          <p:nvPr/>
        </p:nvSpPr>
        <p:spPr>
          <a:xfrm>
            <a:off x="642910" y="1428736"/>
            <a:ext cx="8286808" cy="1643074"/>
          </a:xfrm>
          <a:prstGeom prst="roundRect">
            <a:avLst/>
          </a:prstGeom>
          <a:solidFill>
            <a:schemeClr val="bg1">
              <a:lumMod val="95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endParaRPr lang="ru-RU"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pic>
        <p:nvPicPr>
          <p:cNvPr id="1026" name="Picture 2" descr="G:\ГНОМИКИ\ГНОМИКИ 2021 - 2022\ПДД интерактивная игра\дорожные знаки\2.png"/>
          <p:cNvPicPr>
            <a:picLocks noChangeAspect="1" noChangeArrowheads="1"/>
          </p:cNvPicPr>
          <p:nvPr/>
        </p:nvPicPr>
        <p:blipFill>
          <a:blip r:embed="rId4"/>
          <a:srcRect/>
          <a:stretch>
            <a:fillRect/>
          </a:stretch>
        </p:blipFill>
        <p:spPr bwMode="auto">
          <a:xfrm>
            <a:off x="1928794" y="5000636"/>
            <a:ext cx="1440000" cy="1440000"/>
          </a:xfrm>
          <a:prstGeom prst="rect">
            <a:avLst/>
          </a:prstGeom>
          <a:noFill/>
        </p:spPr>
      </p:pic>
      <p:pic>
        <p:nvPicPr>
          <p:cNvPr id="1028" name="Picture 4" descr="G:\ГНОМИКИ\ГНОМИКИ 2021 - 2022\ПДД интерактивная игра\дорожные знаки\12.png"/>
          <p:cNvPicPr>
            <a:picLocks noChangeAspect="1" noChangeArrowheads="1"/>
          </p:cNvPicPr>
          <p:nvPr/>
        </p:nvPicPr>
        <p:blipFill>
          <a:blip r:embed="rId5" cstate="print"/>
          <a:srcRect/>
          <a:stretch>
            <a:fillRect/>
          </a:stretch>
        </p:blipFill>
        <p:spPr bwMode="auto">
          <a:xfrm>
            <a:off x="7429520" y="5072074"/>
            <a:ext cx="1440000" cy="1440000"/>
          </a:xfrm>
          <a:prstGeom prst="rect">
            <a:avLst/>
          </a:prstGeom>
          <a:noFill/>
        </p:spPr>
      </p:pic>
      <p:pic>
        <p:nvPicPr>
          <p:cNvPr id="1029" name="Picture 5" descr="G:\ГНОМИКИ\ГНОМИКИ 2021 - 2022\ПДД интерактивная игра\дорожные знаки\14.png"/>
          <p:cNvPicPr>
            <a:picLocks noChangeAspect="1" noChangeArrowheads="1"/>
          </p:cNvPicPr>
          <p:nvPr/>
        </p:nvPicPr>
        <p:blipFill>
          <a:blip r:embed="rId6" cstate="print"/>
          <a:srcRect/>
          <a:stretch>
            <a:fillRect/>
          </a:stretch>
        </p:blipFill>
        <p:spPr bwMode="auto">
          <a:xfrm>
            <a:off x="4714876" y="5072074"/>
            <a:ext cx="1440000" cy="1440000"/>
          </a:xfrm>
          <a:prstGeom prst="rect">
            <a:avLst/>
          </a:prstGeom>
          <a:noFill/>
        </p:spPr>
      </p:pic>
      <p:pic>
        <p:nvPicPr>
          <p:cNvPr id="1030" name="Picture 6" descr="G:\ГНОМИКИ\ГНОМИКИ 2021 - 2022\ПДД интерактивная игра\дорожные знаки\1200px-Italian_traffic_signs_-_semaforo_verticale.svg.png"/>
          <p:cNvPicPr>
            <a:picLocks noChangeAspect="1" noChangeArrowheads="1"/>
          </p:cNvPicPr>
          <p:nvPr/>
        </p:nvPicPr>
        <p:blipFill>
          <a:blip r:embed="rId7" cstate="print"/>
          <a:srcRect/>
          <a:stretch>
            <a:fillRect/>
          </a:stretch>
        </p:blipFill>
        <p:spPr bwMode="auto">
          <a:xfrm>
            <a:off x="6000760" y="5072074"/>
            <a:ext cx="1633270" cy="1440000"/>
          </a:xfrm>
          <a:prstGeom prst="rect">
            <a:avLst/>
          </a:prstGeom>
          <a:noFill/>
        </p:spPr>
      </p:pic>
      <p:pic>
        <p:nvPicPr>
          <p:cNvPr id="1031" name="Picture 7" descr="G:\ГНОМИКИ\ГНОМИКИ 2021 - 2022\ПДД интерактивная игра\дорожные знаки\16.png"/>
          <p:cNvPicPr>
            <a:picLocks noChangeAspect="1" noChangeArrowheads="1"/>
          </p:cNvPicPr>
          <p:nvPr/>
        </p:nvPicPr>
        <p:blipFill>
          <a:blip r:embed="rId8" cstate="print"/>
          <a:srcRect/>
          <a:stretch>
            <a:fillRect/>
          </a:stretch>
        </p:blipFill>
        <p:spPr bwMode="auto">
          <a:xfrm>
            <a:off x="3214678" y="5072074"/>
            <a:ext cx="1620000" cy="1440000"/>
          </a:xfrm>
          <a:prstGeom prst="rect">
            <a:avLst/>
          </a:prstGeom>
          <a:noFill/>
        </p:spPr>
      </p:pic>
      <p:pic>
        <p:nvPicPr>
          <p:cNvPr id="1035" name="Picture 11" descr="G:\ГНОМИКИ\ГНОМИКИ 2021 - 2022\ПДД интерактивная игра\дорожные знаки\15.png"/>
          <p:cNvPicPr>
            <a:picLocks noChangeAspect="1" noChangeArrowheads="1"/>
          </p:cNvPicPr>
          <p:nvPr/>
        </p:nvPicPr>
        <p:blipFill>
          <a:blip r:embed="rId9" cstate="print"/>
          <a:srcRect/>
          <a:stretch>
            <a:fillRect/>
          </a:stretch>
        </p:blipFill>
        <p:spPr bwMode="auto">
          <a:xfrm>
            <a:off x="285720" y="4857760"/>
            <a:ext cx="1800000" cy="1800000"/>
          </a:xfrm>
          <a:prstGeom prst="rect">
            <a:avLst/>
          </a:prstGeom>
          <a:noFill/>
        </p:spPr>
      </p:pic>
      <p:sp>
        <p:nvSpPr>
          <p:cNvPr id="11" name="Управляющая кнопка: далее 10">
            <a:hlinkClick r:id="" action="ppaction://hlinkshowjump?jump=nextslide" highlightClick="1"/>
          </p:cNvPr>
          <p:cNvSpPr/>
          <p:nvPr/>
        </p:nvSpPr>
        <p:spPr>
          <a:xfrm>
            <a:off x="7848600" y="228600"/>
            <a:ext cx="914400" cy="597932"/>
          </a:xfrm>
          <a:prstGeom prst="actionButtonForwardNext">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035"/>
                    </p:tgtEl>
                  </p:cond>
                </p:stCondLst>
                <p:endSync evt="end" delay="0">
                  <p:rtn val="all"/>
                </p:endSync>
                <p:childTnLst>
                  <p:par>
                    <p:cTn id="3" fill="hold">
                      <p:stCondLst>
                        <p:cond delay="0"/>
                      </p:stCondLst>
                      <p:childTnLst>
                        <p:par>
                          <p:cTn id="4" fill="hold">
                            <p:stCondLst>
                              <p:cond delay="0"/>
                            </p:stCondLst>
                            <p:childTnLst>
                              <p:par>
                                <p:cTn id="5" presetID="0" presetClass="path" presetSubtype="0" accel="50000" decel="50000" fill="hold" nodeType="clickEffect">
                                  <p:stCondLst>
                                    <p:cond delay="0"/>
                                  </p:stCondLst>
                                  <p:childTnLst>
                                    <p:animMotion origin="layout" path="M 2.5E-6 3.3395E-6 L 0.16562 -0.50717 " pathEditMode="relative" rAng="0" ptsTypes="AA">
                                      <p:cBhvr>
                                        <p:cTn id="6" dur="2000" fill="hold"/>
                                        <p:tgtEl>
                                          <p:spTgt spid="1035"/>
                                        </p:tgtEl>
                                        <p:attrNameLst>
                                          <p:attrName>ppt_x</p:attrName>
                                          <p:attrName>ppt_y</p:attrName>
                                        </p:attrNameLst>
                                      </p:cBhvr>
                                      <p:rCtr x="8300" y="-25400"/>
                                    </p:animMotion>
                                  </p:childTnLst>
                                  <p:subTnLst>
                                    <p:audio>
                                      <p:cMediaNode>
                                        <p:cTn display="0" masterRel="sameClick">
                                          <p:stCondLst>
                                            <p:cond evt="begin" delay="0">
                                              <p:tn val="5"/>
                                            </p:cond>
                                          </p:stCondLst>
                                          <p:endCondLst>
                                            <p:cond evt="onStopAudio" delay="0">
                                              <p:tgtEl>
                                                <p:sldTgt/>
                                              </p:tgtEl>
                                            </p:cond>
                                          </p:endCondLst>
                                        </p:cTn>
                                        <p:tgtEl>
                                          <p:sndTgt r:embed="rId2" name="applause.wav"/>
                                        </p:tgtEl>
                                      </p:cMediaNode>
                                    </p:audio>
                                  </p:subTnLst>
                                </p:cTn>
                              </p:par>
                            </p:childTnLst>
                          </p:cTn>
                        </p:par>
                      </p:childTnLst>
                    </p:cTn>
                  </p:par>
                </p:childTnLst>
              </p:cTn>
              <p:nextCondLst>
                <p:cond evt="onClick" delay="0">
                  <p:tgtEl>
                    <p:spTgt spid="1035"/>
                  </p:tgtEl>
                </p:cond>
              </p:nextCondLst>
            </p:seq>
            <p:seq concurrent="1" nextAc="seek">
              <p:cTn id="7" restart="whenNotActive" fill="hold" evtFilter="cancelBubble" nodeType="interactiveSeq">
                <p:stCondLst>
                  <p:cond evt="onClick" delay="0">
                    <p:tgtEl>
                      <p:spTgt spid="1031"/>
                    </p:tgtEl>
                  </p:cond>
                </p:stCondLst>
                <p:endSync evt="end" delay="0">
                  <p:rtn val="all"/>
                </p:endSync>
                <p:childTnLst>
                  <p:par>
                    <p:cTn id="8" fill="hold">
                      <p:stCondLst>
                        <p:cond delay="0"/>
                      </p:stCondLst>
                      <p:childTnLst>
                        <p:par>
                          <p:cTn id="9" fill="hold">
                            <p:stCondLst>
                              <p:cond delay="0"/>
                            </p:stCondLst>
                            <p:childTnLst>
                              <p:par>
                                <p:cTn id="10" presetID="0" presetClass="path" presetSubtype="0" accel="50000" decel="50000" fill="hold" nodeType="clickEffect">
                                  <p:stCondLst>
                                    <p:cond delay="0"/>
                                  </p:stCondLst>
                                  <p:childTnLst>
                                    <p:animMotion origin="layout" path="M 0.02049 -0.05041 L 0.07553 -0.50138 " pathEditMode="relative" rAng="0" ptsTypes="AA">
                                      <p:cBhvr>
                                        <p:cTn id="11" dur="2000" fill="hold"/>
                                        <p:tgtEl>
                                          <p:spTgt spid="1031"/>
                                        </p:tgtEl>
                                        <p:attrNameLst>
                                          <p:attrName>ppt_x</p:attrName>
                                          <p:attrName>ppt_y</p:attrName>
                                        </p:attrNameLst>
                                      </p:cBhvr>
                                      <p:rCtr x="2700" y="-22500"/>
                                    </p:animMotion>
                                  </p:childTnLst>
                                  <p:subTnLst>
                                    <p:audio>
                                      <p:cMediaNode>
                                        <p:cTn display="0" masterRel="sameClick">
                                          <p:stCondLst>
                                            <p:cond evt="begin" delay="0">
                                              <p:tn val="10"/>
                                            </p:cond>
                                          </p:stCondLst>
                                          <p:endCondLst>
                                            <p:cond evt="onStopAudio" delay="0">
                                              <p:tgtEl>
                                                <p:sldTgt/>
                                              </p:tgtEl>
                                            </p:cond>
                                          </p:endCondLst>
                                        </p:cTn>
                                        <p:tgtEl>
                                          <p:sndTgt r:embed="rId2" name="applause.wav"/>
                                        </p:tgtEl>
                                      </p:cMediaNode>
                                    </p:audio>
                                  </p:subTnLst>
                                </p:cTn>
                              </p:par>
                            </p:childTnLst>
                          </p:cTn>
                        </p:par>
                      </p:childTnLst>
                    </p:cTn>
                  </p:par>
                </p:childTnLst>
              </p:cTn>
              <p:nextCondLst>
                <p:cond evt="onClick" delay="0">
                  <p:tgtEl>
                    <p:spTgt spid="1031"/>
                  </p:tgtEl>
                </p:cond>
              </p:nextCondLst>
            </p:seq>
            <p:seq concurrent="1" nextAc="seek">
              <p:cTn id="12" restart="whenNotActive" fill="hold" evtFilter="cancelBubble" nodeType="interactiveSeq">
                <p:stCondLst>
                  <p:cond evt="onClick" delay="0">
                    <p:tgtEl>
                      <p:spTgt spid="1030"/>
                    </p:tgtEl>
                  </p:cond>
                </p:stCondLst>
                <p:endSync evt="end" delay="0">
                  <p:rtn val="all"/>
                </p:endSync>
                <p:childTnLst>
                  <p:par>
                    <p:cTn id="13" fill="hold">
                      <p:stCondLst>
                        <p:cond delay="0"/>
                      </p:stCondLst>
                      <p:childTnLst>
                        <p:par>
                          <p:cTn id="14" fill="hold">
                            <p:stCondLst>
                              <p:cond delay="0"/>
                            </p:stCondLst>
                            <p:childTnLst>
                              <p:par>
                                <p:cTn id="15" presetID="0" presetClass="path" presetSubtype="0" accel="50000" decel="50000" fill="hold" nodeType="clickEffect">
                                  <p:stCondLst>
                                    <p:cond delay="0"/>
                                  </p:stCondLst>
                                  <p:childTnLst>
                                    <p:animMotion origin="layout" path="M 0.0302 -0.03977 L -0.03282 -0.50138 " pathEditMode="relative" rAng="0" ptsTypes="AA">
                                      <p:cBhvr>
                                        <p:cTn id="16" dur="2000" fill="hold"/>
                                        <p:tgtEl>
                                          <p:spTgt spid="1030"/>
                                        </p:tgtEl>
                                        <p:attrNameLst>
                                          <p:attrName>ppt_x</p:attrName>
                                          <p:attrName>ppt_y</p:attrName>
                                        </p:attrNameLst>
                                      </p:cBhvr>
                                      <p:rCtr x="-3200" y="-23100"/>
                                    </p:animMotion>
                                  </p:childTnLst>
                                  <p:subTnLst>
                                    <p:audio>
                                      <p:cMediaNode>
                                        <p:cTn display="0" masterRel="sameClick">
                                          <p:stCondLst>
                                            <p:cond evt="begin" delay="0">
                                              <p:tn val="15"/>
                                            </p:cond>
                                          </p:stCondLst>
                                          <p:endCondLst>
                                            <p:cond evt="onStopAudio" delay="0">
                                              <p:tgtEl>
                                                <p:sldTgt/>
                                              </p:tgtEl>
                                            </p:cond>
                                          </p:endCondLst>
                                        </p:cTn>
                                        <p:tgtEl>
                                          <p:sndTgt r:embed="rId2" name="applause.wav"/>
                                        </p:tgtEl>
                                      </p:cMediaNode>
                                    </p:audio>
                                  </p:subTnLst>
                                </p:cTn>
                              </p:par>
                            </p:childTnLst>
                          </p:cTn>
                        </p:par>
                      </p:childTnLst>
                    </p:cTn>
                  </p:par>
                </p:childTnLst>
              </p:cTn>
              <p:nextCondLst>
                <p:cond evt="onClick" delay="0">
                  <p:tgtEl>
                    <p:spTgt spid="1030"/>
                  </p:tgtEl>
                </p:cond>
              </p:nextCondLst>
            </p:seq>
            <p:seq concurrent="1" nextAc="seek">
              <p:cTn id="17" restart="whenNotActive" fill="hold" evtFilter="cancelBubble" nodeType="interactiveSeq">
                <p:stCondLst>
                  <p:cond evt="onClick" delay="0">
                    <p:tgtEl>
                      <p:spTgt spid="1026"/>
                    </p:tgtEl>
                  </p:cond>
                </p:stCondLst>
                <p:endSync evt="end" delay="0">
                  <p:rtn val="all"/>
                </p:endSync>
                <p:childTnLst>
                  <p:par>
                    <p:cTn id="18" fill="hold">
                      <p:stCondLst>
                        <p:cond delay="0"/>
                      </p:stCondLst>
                      <p:childTnLst>
                        <p:par>
                          <p:cTn id="19" fill="hold">
                            <p:stCondLst>
                              <p:cond delay="0"/>
                            </p:stCondLst>
                            <p:childTnLst>
                              <p:par>
                                <p:cTn id="20" presetID="8" presetClass="emph" presetSubtype="0" fill="hold" nodeType="clickEffect">
                                  <p:stCondLst>
                                    <p:cond delay="0"/>
                                  </p:stCondLst>
                                  <p:childTnLst>
                                    <p:animRot by="21600000">
                                      <p:cBhvr>
                                        <p:cTn id="21" dur="2000" fill="hold"/>
                                        <p:tgtEl>
                                          <p:spTgt spid="1026"/>
                                        </p:tgtEl>
                                        <p:attrNameLst>
                                          <p:attrName>r</p:attrName>
                                        </p:attrNameLst>
                                      </p:cBhvr>
                                    </p:animRot>
                                  </p:childTnLst>
                                  <p:subTnLst>
                                    <p:audio>
                                      <p:cMediaNode>
                                        <p:cTn display="0" masterRel="sameClick">
                                          <p:stCondLst>
                                            <p:cond evt="begin" delay="0">
                                              <p:tn val="20"/>
                                            </p:cond>
                                          </p:stCondLst>
                                          <p:endCondLst>
                                            <p:cond evt="onStopAudio" delay="0">
                                              <p:tgtEl>
                                                <p:sldTgt/>
                                              </p:tgtEl>
                                            </p:cond>
                                          </p:endCondLst>
                                        </p:cTn>
                                        <p:tgtEl>
                                          <p:sndTgt r:embed="rId3" name="click.wav"/>
                                        </p:tgtEl>
                                      </p:cMediaNode>
                                    </p:audio>
                                  </p:subTnLst>
                                </p:cTn>
                              </p:par>
                            </p:childTnLst>
                          </p:cTn>
                        </p:par>
                      </p:childTnLst>
                    </p:cTn>
                  </p:par>
                </p:childTnLst>
              </p:cTn>
              <p:nextCondLst>
                <p:cond evt="onClick" delay="0">
                  <p:tgtEl>
                    <p:spTgt spid="1026"/>
                  </p:tgtEl>
                </p:cond>
              </p:nextCondLst>
            </p:seq>
            <p:seq concurrent="1" nextAc="seek">
              <p:cTn id="22" restart="whenNotActive" fill="hold" evtFilter="cancelBubble" nodeType="interactiveSeq">
                <p:stCondLst>
                  <p:cond evt="onClick" delay="0">
                    <p:tgtEl>
                      <p:spTgt spid="1029"/>
                    </p:tgtEl>
                  </p:cond>
                </p:stCondLst>
                <p:endSync evt="end" delay="0">
                  <p:rtn val="all"/>
                </p:endSync>
                <p:childTnLst>
                  <p:par>
                    <p:cTn id="23" fill="hold">
                      <p:stCondLst>
                        <p:cond delay="0"/>
                      </p:stCondLst>
                      <p:childTnLst>
                        <p:par>
                          <p:cTn id="24" fill="hold">
                            <p:stCondLst>
                              <p:cond delay="0"/>
                            </p:stCondLst>
                            <p:childTnLst>
                              <p:par>
                                <p:cTn id="25" presetID="8" presetClass="emph" presetSubtype="0" fill="hold" nodeType="clickEffect">
                                  <p:stCondLst>
                                    <p:cond delay="0"/>
                                  </p:stCondLst>
                                  <p:childTnLst>
                                    <p:animRot by="21600000">
                                      <p:cBhvr>
                                        <p:cTn id="26" dur="2000" fill="hold"/>
                                        <p:tgtEl>
                                          <p:spTgt spid="1029"/>
                                        </p:tgtEl>
                                        <p:attrNameLst>
                                          <p:attrName>r</p:attrName>
                                        </p:attrNameLst>
                                      </p:cBhvr>
                                    </p:animRot>
                                  </p:childTnLst>
                                  <p:subTnLst>
                                    <p:audio>
                                      <p:cMediaNode>
                                        <p:cTn display="0" masterRel="sameClick">
                                          <p:stCondLst>
                                            <p:cond evt="begin" delay="0">
                                              <p:tn val="25"/>
                                            </p:cond>
                                          </p:stCondLst>
                                          <p:endCondLst>
                                            <p:cond evt="onStopAudio" delay="0">
                                              <p:tgtEl>
                                                <p:sldTgt/>
                                              </p:tgtEl>
                                            </p:cond>
                                          </p:endCondLst>
                                        </p:cTn>
                                        <p:tgtEl>
                                          <p:sndTgt r:embed="rId3" name="click.wav"/>
                                        </p:tgtEl>
                                      </p:cMediaNode>
                                    </p:audio>
                                  </p:subTnLst>
                                </p:cTn>
                              </p:par>
                            </p:childTnLst>
                          </p:cTn>
                        </p:par>
                      </p:childTnLst>
                    </p:cTn>
                  </p:par>
                </p:childTnLst>
              </p:cTn>
              <p:nextCondLst>
                <p:cond evt="onClick" delay="0">
                  <p:tgtEl>
                    <p:spTgt spid="1029"/>
                  </p:tgtEl>
                </p:cond>
              </p:nextCondLst>
            </p:seq>
            <p:seq concurrent="1" nextAc="seek">
              <p:cTn id="27" restart="whenNotActive" fill="hold" evtFilter="cancelBubble" nodeType="interactiveSeq">
                <p:stCondLst>
                  <p:cond evt="onClick" delay="0">
                    <p:tgtEl>
                      <p:spTgt spid="2"/>
                    </p:tgtEl>
                  </p:cond>
                </p:stCondLst>
                <p:endSync evt="end" delay="0">
                  <p:rtn val="all"/>
                </p:endSync>
                <p:childTnLst>
                  <p:par>
                    <p:cTn id="28" fill="hold">
                      <p:stCondLst>
                        <p:cond delay="0"/>
                      </p:stCondLst>
                      <p:childTnLst>
                        <p:par>
                          <p:cTn id="29" fill="hold">
                            <p:stCondLst>
                              <p:cond delay="0"/>
                            </p:stCondLst>
                            <p:childTnLst>
                              <p:par>
                                <p:cTn id="30" presetID="8" presetClass="emph" presetSubtype="0" fill="hold" nodeType="clickEffect">
                                  <p:stCondLst>
                                    <p:cond delay="0"/>
                                  </p:stCondLst>
                                  <p:childTnLst>
                                    <p:animRot by="21600000">
                                      <p:cBhvr>
                                        <p:cTn id="31" dur="2000" fill="hold"/>
                                        <p:tgtEl>
                                          <p:spTgt spid="1028"/>
                                        </p:tgtEl>
                                        <p:attrNameLst>
                                          <p:attrName>r</p:attrName>
                                        </p:attrNameLst>
                                      </p:cBhvr>
                                    </p:animRot>
                                  </p:childTnLst>
                                  <p:subTnLst>
                                    <p:audio>
                                      <p:cMediaNode>
                                        <p:cTn display="0" masterRel="sameClick">
                                          <p:stCondLst>
                                            <p:cond evt="begin" delay="0">
                                              <p:tn val="30"/>
                                            </p:cond>
                                          </p:stCondLst>
                                          <p:endCondLst>
                                            <p:cond evt="onStopAudio" delay="0">
                                              <p:tgtEl>
                                                <p:sldTgt/>
                                              </p:tgtEl>
                                            </p:cond>
                                          </p:endCondLst>
                                        </p:cTn>
                                        <p:tgtEl>
                                          <p:sndTgt r:embed="rId3" name="click.wav"/>
                                        </p:tgtEl>
                                      </p:cMediaNode>
                                    </p:audio>
                                  </p:subTnLst>
                                </p:cTn>
                              </p:par>
                            </p:childTnLst>
                          </p:cTn>
                        </p:par>
                      </p:childTnLst>
                    </p:cTn>
                  </p:par>
                </p:childTnLst>
              </p:cTn>
              <p:nextCondLst>
                <p:cond evt="onClick" delay="0">
                  <p:tgtEl>
                    <p:spTgt spid="2"/>
                  </p:tgtEl>
                </p:cond>
              </p:nextCondLst>
            </p:seq>
            <p:seq concurrent="1" nextAc="seek">
              <p:cTn id="32" restart="whenNotActive" fill="hold" evtFilter="cancelBubble" nodeType="interactiveSeq">
                <p:stCondLst>
                  <p:cond evt="onClick" delay="0">
                    <p:tgtEl>
                      <p:spTgt spid="1028"/>
                    </p:tgtEl>
                  </p:cond>
                </p:stCondLst>
                <p:endSync evt="end" delay="0">
                  <p:rtn val="all"/>
                </p:endSync>
                <p:childTnLst>
                  <p:par>
                    <p:cTn id="33" fill="hold">
                      <p:stCondLst>
                        <p:cond delay="0"/>
                      </p:stCondLst>
                      <p:childTnLst>
                        <p:par>
                          <p:cTn id="34" fill="hold">
                            <p:stCondLst>
                              <p:cond delay="0"/>
                            </p:stCondLst>
                            <p:childTnLst>
                              <p:par>
                                <p:cTn id="35" presetID="8" presetClass="emph" presetSubtype="0" fill="hold" nodeType="clickEffect">
                                  <p:stCondLst>
                                    <p:cond delay="0"/>
                                  </p:stCondLst>
                                  <p:childTnLst>
                                    <p:animRot by="21600000">
                                      <p:cBhvr>
                                        <p:cTn id="36" dur="2000" fill="hold"/>
                                        <p:tgtEl>
                                          <p:spTgt spid="1028"/>
                                        </p:tgtEl>
                                        <p:attrNameLst>
                                          <p:attrName>r</p:attrName>
                                        </p:attrNameLst>
                                      </p:cBhvr>
                                    </p:animRot>
                                  </p:childTnLst>
                                  <p:subTnLst>
                                    <p:audio>
                                      <p:cMediaNode>
                                        <p:cTn display="0" masterRel="sameClick">
                                          <p:stCondLst>
                                            <p:cond evt="begin" delay="0">
                                              <p:tn val="35"/>
                                            </p:cond>
                                          </p:stCondLst>
                                          <p:endCondLst>
                                            <p:cond evt="onStopAudio" delay="0">
                                              <p:tgtEl>
                                                <p:sldTgt/>
                                              </p:tgtEl>
                                            </p:cond>
                                          </p:endCondLst>
                                        </p:cTn>
                                        <p:tgtEl>
                                          <p:sndTgt r:embed="rId3" name="click.wav"/>
                                        </p:tgtEl>
                                      </p:cMediaNode>
                                    </p:audio>
                                  </p:subTnLst>
                                </p:cTn>
                              </p:par>
                            </p:childTnLst>
                          </p:cTn>
                        </p:par>
                      </p:childTnLst>
                    </p:cTn>
                  </p:par>
                </p:childTnLst>
              </p:cTn>
              <p:nextCondLst>
                <p:cond evt="onClick" delay="0">
                  <p:tgtEl>
                    <p:spTgt spid="1028"/>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6858000"/>
          </a:xfrm>
          <a:prstGeom prst="rect">
            <a:avLst/>
          </a:prstGeom>
          <a:ln>
            <a:solidFill>
              <a:srgbClr val="FF0000"/>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b="1" dirty="0" smtClean="0"/>
          </a:p>
        </p:txBody>
      </p:sp>
      <p:sp>
        <p:nvSpPr>
          <p:cNvPr id="3" name="Скругленный прямоугольник 2"/>
          <p:cNvSpPr/>
          <p:nvPr/>
        </p:nvSpPr>
        <p:spPr>
          <a:xfrm>
            <a:off x="1714480" y="214290"/>
            <a:ext cx="5429288" cy="914400"/>
          </a:xfrm>
          <a:prstGeom prst="roundRect">
            <a:avLst/>
          </a:prstGeom>
          <a:solidFill>
            <a:schemeClr val="bg1">
              <a:lumMod val="95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n w="22225">
                  <a:solidFill>
                    <a:schemeClr val="tx1">
                      <a:lumMod val="85000"/>
                      <a:lumOff val="15000"/>
                    </a:schemeClr>
                  </a:solidFill>
                  <a:prstDash val="solid"/>
                </a:ln>
                <a:solidFill>
                  <a:schemeClr val="accent2">
                    <a:lumMod val="40000"/>
                    <a:lumOff val="60000"/>
                  </a:schemeClr>
                </a:solidFill>
                <a:latin typeface="Times New Roman" pitchFamily="18" charset="0"/>
                <a:cs typeface="Times New Roman" pitchFamily="18" charset="0"/>
              </a:rPr>
              <a:t>Выбери знаки сервиса!</a:t>
            </a:r>
          </a:p>
        </p:txBody>
      </p:sp>
      <p:sp>
        <p:nvSpPr>
          <p:cNvPr id="4" name="Скругленный прямоугольник 3"/>
          <p:cNvSpPr/>
          <p:nvPr/>
        </p:nvSpPr>
        <p:spPr>
          <a:xfrm>
            <a:off x="642910" y="1428736"/>
            <a:ext cx="8286808" cy="1643074"/>
          </a:xfrm>
          <a:prstGeom prst="roundRect">
            <a:avLst/>
          </a:prstGeom>
          <a:solidFill>
            <a:schemeClr val="bg1">
              <a:lumMod val="95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endParaRPr lang="ru-RU"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pic>
        <p:nvPicPr>
          <p:cNvPr id="2050" name="Picture 2" descr="G:\ГНОМИКИ\ГНОМИКИ 2021 - 2022\ПДД интерактивная игра\дорожные знаки\13.png"/>
          <p:cNvPicPr>
            <a:picLocks noChangeAspect="1" noChangeArrowheads="1"/>
          </p:cNvPicPr>
          <p:nvPr/>
        </p:nvPicPr>
        <p:blipFill>
          <a:blip r:embed="rId4" cstate="print"/>
          <a:srcRect/>
          <a:stretch>
            <a:fillRect/>
          </a:stretch>
        </p:blipFill>
        <p:spPr bwMode="auto">
          <a:xfrm>
            <a:off x="214282" y="5072074"/>
            <a:ext cx="1429948" cy="1440000"/>
          </a:xfrm>
          <a:prstGeom prst="rect">
            <a:avLst/>
          </a:prstGeom>
          <a:noFill/>
        </p:spPr>
      </p:pic>
      <p:pic>
        <p:nvPicPr>
          <p:cNvPr id="2051" name="Picture 3" descr="G:\ГНОМИКИ\ГНОМИКИ 2021 - 2022\ПДД интерактивная игра\дорожные знаки\1.png"/>
          <p:cNvPicPr>
            <a:picLocks noChangeAspect="1" noChangeArrowheads="1"/>
          </p:cNvPicPr>
          <p:nvPr/>
        </p:nvPicPr>
        <p:blipFill>
          <a:blip r:embed="rId5" cstate="print"/>
          <a:srcRect/>
          <a:stretch>
            <a:fillRect/>
          </a:stretch>
        </p:blipFill>
        <p:spPr bwMode="auto">
          <a:xfrm>
            <a:off x="2928926" y="5072074"/>
            <a:ext cx="1440000" cy="1440000"/>
          </a:xfrm>
          <a:prstGeom prst="rect">
            <a:avLst/>
          </a:prstGeom>
          <a:noFill/>
        </p:spPr>
      </p:pic>
      <p:pic>
        <p:nvPicPr>
          <p:cNvPr id="2052" name="Picture 4" descr="G:\ГНОМИКИ\ГНОМИКИ 2021 - 2022\ПДД интерактивная игра\дорожные знаки\4565_kopiya-napravleniya-dvizheniya.png"/>
          <p:cNvPicPr>
            <a:picLocks noChangeAspect="1" noChangeArrowheads="1"/>
          </p:cNvPicPr>
          <p:nvPr/>
        </p:nvPicPr>
        <p:blipFill>
          <a:blip r:embed="rId6"/>
          <a:srcRect l="11015" t="6797" r="11276" b="8731"/>
          <a:stretch>
            <a:fillRect/>
          </a:stretch>
        </p:blipFill>
        <p:spPr bwMode="auto">
          <a:xfrm>
            <a:off x="6000760" y="5072074"/>
            <a:ext cx="1440000" cy="1440000"/>
          </a:xfrm>
          <a:prstGeom prst="rect">
            <a:avLst/>
          </a:prstGeom>
          <a:noFill/>
        </p:spPr>
      </p:pic>
      <p:pic>
        <p:nvPicPr>
          <p:cNvPr id="2053" name="Picture 5" descr="G:\ГНОМИКИ\ГНОМИКИ 2021 - 2022\ПДД интерактивная игра\дорожные знаки\hello_html_m236c5fb7.jpg"/>
          <p:cNvPicPr>
            <a:picLocks noChangeAspect="1" noChangeArrowheads="1"/>
          </p:cNvPicPr>
          <p:nvPr/>
        </p:nvPicPr>
        <p:blipFill>
          <a:blip r:embed="rId7" cstate="print"/>
          <a:srcRect/>
          <a:stretch>
            <a:fillRect/>
          </a:stretch>
        </p:blipFill>
        <p:spPr bwMode="auto">
          <a:xfrm>
            <a:off x="1714480" y="5000636"/>
            <a:ext cx="1080000" cy="1440000"/>
          </a:xfrm>
          <a:prstGeom prst="rect">
            <a:avLst/>
          </a:prstGeom>
          <a:noFill/>
        </p:spPr>
      </p:pic>
      <p:pic>
        <p:nvPicPr>
          <p:cNvPr id="2054" name="Picture 6" descr="G:\ГНОМИКИ\ГНОМИКИ 2021 - 2022\ПДД интерактивная игра\дорожные знаки\7.3-avtozapravochnaya-stancziya.jpg"/>
          <p:cNvPicPr>
            <a:picLocks noChangeAspect="1" noChangeArrowheads="1"/>
          </p:cNvPicPr>
          <p:nvPr/>
        </p:nvPicPr>
        <p:blipFill>
          <a:blip r:embed="rId8" cstate="print"/>
          <a:srcRect l="21704" t="7933" r="22108" b="7785"/>
          <a:stretch>
            <a:fillRect/>
          </a:stretch>
        </p:blipFill>
        <p:spPr bwMode="auto">
          <a:xfrm>
            <a:off x="4572000" y="4857760"/>
            <a:ext cx="1080000" cy="1620000"/>
          </a:xfrm>
          <a:prstGeom prst="rect">
            <a:avLst/>
          </a:prstGeom>
          <a:noFill/>
        </p:spPr>
      </p:pic>
      <p:pic>
        <p:nvPicPr>
          <p:cNvPr id="2055" name="Picture 7" descr="G:\ГНОМИКИ\ГНОМИКИ 2021 - 2022\ПДД интерактивная игра\дорожные знаки\7.11-mesto-otdyha.jpg"/>
          <p:cNvPicPr>
            <a:picLocks noChangeAspect="1" noChangeArrowheads="1"/>
          </p:cNvPicPr>
          <p:nvPr/>
        </p:nvPicPr>
        <p:blipFill>
          <a:blip r:embed="rId9" cstate="print"/>
          <a:srcRect l="21704" t="7712" r="20455" b="8005"/>
          <a:stretch>
            <a:fillRect/>
          </a:stretch>
        </p:blipFill>
        <p:spPr bwMode="auto">
          <a:xfrm>
            <a:off x="7643834" y="4857760"/>
            <a:ext cx="1111750" cy="1620000"/>
          </a:xfrm>
          <a:prstGeom prst="rect">
            <a:avLst/>
          </a:prstGeom>
          <a:noFill/>
        </p:spPr>
      </p:pic>
      <p:sp>
        <p:nvSpPr>
          <p:cNvPr id="11" name="Управляющая кнопка: далее 10">
            <a:hlinkClick r:id="" action="ppaction://hlinkshowjump?jump=nextslide" highlightClick="1"/>
          </p:cNvPr>
          <p:cNvSpPr/>
          <p:nvPr/>
        </p:nvSpPr>
        <p:spPr>
          <a:xfrm>
            <a:off x="7848600" y="228600"/>
            <a:ext cx="914400" cy="597932"/>
          </a:xfrm>
          <a:prstGeom prst="actionButtonForwardNext">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Tree>
  </p:cSld>
  <p:clrMapOvr>
    <a:masterClrMapping/>
  </p:clrMapOvr>
  <p:transition spd="slow" advClick="0"/>
  <p:timing>
    <p:tnLst>
      <p:par>
        <p:cTn id="1" dur="indefinite" restart="never" nodeType="tmRoot">
          <p:childTnLst>
            <p:seq concurrent="1" nextAc="seek">
              <p:cTn id="2" restart="whenNotActive" fill="hold" evtFilter="cancelBubble" nodeType="interactiveSeq">
                <p:stCondLst>
                  <p:cond evt="onClick" delay="0">
                    <p:tgtEl>
                      <p:spTgt spid="2050"/>
                    </p:tgtEl>
                  </p:cond>
                </p:stCondLst>
                <p:endSync evt="end" delay="0">
                  <p:rtn val="all"/>
                </p:endSync>
                <p:childTnLst>
                  <p:par>
                    <p:cTn id="3" fill="hold">
                      <p:stCondLst>
                        <p:cond delay="0"/>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2050"/>
                                        </p:tgtEl>
                                        <p:attrNameLst>
                                          <p:attrName>r</p:attrName>
                                        </p:attrNameLst>
                                      </p:cBhvr>
                                    </p:animRot>
                                  </p:childTnLst>
                                  <p:subTnLst>
                                    <p:audio>
                                      <p:cMediaNode>
                                        <p:cTn display="0" masterRel="sameClick">
                                          <p:stCondLst>
                                            <p:cond evt="begin" delay="0">
                                              <p:tn val="5"/>
                                            </p:cond>
                                          </p:stCondLst>
                                          <p:endCondLst>
                                            <p:cond evt="onStopAudio" delay="0">
                                              <p:tgtEl>
                                                <p:sldTgt/>
                                              </p:tgtEl>
                                            </p:cond>
                                          </p:endCondLst>
                                        </p:cTn>
                                        <p:tgtEl>
                                          <p:sndTgt r:embed="rId2" name="click.wav"/>
                                        </p:tgtEl>
                                      </p:cMediaNode>
                                    </p:audio>
                                  </p:subTnLst>
                                </p:cTn>
                              </p:par>
                            </p:childTnLst>
                          </p:cTn>
                        </p:par>
                      </p:childTnLst>
                    </p:cTn>
                  </p:par>
                </p:childTnLst>
              </p:cTn>
              <p:nextCondLst>
                <p:cond evt="onClick" delay="0">
                  <p:tgtEl>
                    <p:spTgt spid="2050"/>
                  </p:tgtEl>
                </p:cond>
              </p:nextCondLst>
            </p:seq>
            <p:seq concurrent="1" nextAc="seek">
              <p:cTn id="7" restart="whenNotActive" fill="hold" evtFilter="cancelBubble" nodeType="interactiveSeq">
                <p:stCondLst>
                  <p:cond evt="onClick" delay="0">
                    <p:tgtEl>
                      <p:spTgt spid="2051"/>
                    </p:tgtEl>
                  </p:cond>
                </p:stCondLst>
                <p:endSync evt="end" delay="0">
                  <p:rtn val="all"/>
                </p:endSync>
                <p:childTnLst>
                  <p:par>
                    <p:cTn id="8" fill="hold">
                      <p:stCondLst>
                        <p:cond delay="0"/>
                      </p:stCondLst>
                      <p:childTnLst>
                        <p:par>
                          <p:cTn id="9" fill="hold">
                            <p:stCondLst>
                              <p:cond delay="0"/>
                            </p:stCondLst>
                            <p:childTnLst>
                              <p:par>
                                <p:cTn id="10" presetID="8" presetClass="emph" presetSubtype="0" fill="hold" nodeType="clickEffect">
                                  <p:stCondLst>
                                    <p:cond delay="0"/>
                                  </p:stCondLst>
                                  <p:childTnLst>
                                    <p:animRot by="21600000">
                                      <p:cBhvr>
                                        <p:cTn id="11" dur="2000" fill="hold"/>
                                        <p:tgtEl>
                                          <p:spTgt spid="2051"/>
                                        </p:tgtEl>
                                        <p:attrNameLst>
                                          <p:attrName>r</p:attrName>
                                        </p:attrNameLst>
                                      </p:cBhvr>
                                    </p:animRot>
                                  </p:childTnLst>
                                  <p:subTnLst>
                                    <p:audio>
                                      <p:cMediaNode>
                                        <p:cTn display="0" masterRel="sameClick">
                                          <p:stCondLst>
                                            <p:cond evt="begin" delay="0">
                                              <p:tn val="10"/>
                                            </p:cond>
                                          </p:stCondLst>
                                          <p:endCondLst>
                                            <p:cond evt="onStopAudio" delay="0">
                                              <p:tgtEl>
                                                <p:sldTgt/>
                                              </p:tgtEl>
                                            </p:cond>
                                          </p:endCondLst>
                                        </p:cTn>
                                        <p:tgtEl>
                                          <p:sndTgt r:embed="rId2" name="click.wav"/>
                                        </p:tgtEl>
                                      </p:cMediaNode>
                                    </p:audio>
                                  </p:subTnLst>
                                </p:cTn>
                              </p:par>
                            </p:childTnLst>
                          </p:cTn>
                        </p:par>
                      </p:childTnLst>
                    </p:cTn>
                  </p:par>
                </p:childTnLst>
              </p:cTn>
              <p:nextCondLst>
                <p:cond evt="onClick" delay="0">
                  <p:tgtEl>
                    <p:spTgt spid="2051"/>
                  </p:tgtEl>
                </p:cond>
              </p:nextCondLst>
            </p:seq>
            <p:seq concurrent="1" nextAc="seek">
              <p:cTn id="12" restart="whenNotActive" fill="hold" evtFilter="cancelBubble" nodeType="interactiveSeq">
                <p:stCondLst>
                  <p:cond evt="onClick" delay="0">
                    <p:tgtEl>
                      <p:spTgt spid="2052"/>
                    </p:tgtEl>
                  </p:cond>
                </p:stCondLst>
                <p:endSync evt="end" delay="0">
                  <p:rtn val="all"/>
                </p:endSync>
                <p:childTnLst>
                  <p:par>
                    <p:cTn id="13" fill="hold">
                      <p:stCondLst>
                        <p:cond delay="0"/>
                      </p:stCondLst>
                      <p:childTnLst>
                        <p:par>
                          <p:cTn id="14" fill="hold">
                            <p:stCondLst>
                              <p:cond delay="0"/>
                            </p:stCondLst>
                            <p:childTnLst>
                              <p:par>
                                <p:cTn id="15" presetID="8" presetClass="emph" presetSubtype="0" fill="hold" nodeType="clickEffect">
                                  <p:stCondLst>
                                    <p:cond delay="0"/>
                                  </p:stCondLst>
                                  <p:childTnLst>
                                    <p:animRot by="21600000">
                                      <p:cBhvr>
                                        <p:cTn id="16" dur="2000" fill="hold"/>
                                        <p:tgtEl>
                                          <p:spTgt spid="2052"/>
                                        </p:tgtEl>
                                        <p:attrNameLst>
                                          <p:attrName>r</p:attrName>
                                        </p:attrNameLst>
                                      </p:cBhvr>
                                    </p:animRot>
                                  </p:childTnLst>
                                  <p:subTnLst>
                                    <p:audio>
                                      <p:cMediaNode>
                                        <p:cTn display="0" masterRel="sameClick">
                                          <p:stCondLst>
                                            <p:cond evt="begin" delay="0">
                                              <p:tn val="15"/>
                                            </p:cond>
                                          </p:stCondLst>
                                          <p:endCondLst>
                                            <p:cond evt="onStopAudio" delay="0">
                                              <p:tgtEl>
                                                <p:sldTgt/>
                                              </p:tgtEl>
                                            </p:cond>
                                          </p:endCondLst>
                                        </p:cTn>
                                        <p:tgtEl>
                                          <p:sndTgt r:embed="rId2" name="click.wav"/>
                                        </p:tgtEl>
                                      </p:cMediaNode>
                                    </p:audio>
                                  </p:subTnLst>
                                </p:cTn>
                              </p:par>
                            </p:childTnLst>
                          </p:cTn>
                        </p:par>
                      </p:childTnLst>
                    </p:cTn>
                  </p:par>
                </p:childTnLst>
              </p:cTn>
              <p:nextCondLst>
                <p:cond evt="onClick" delay="0">
                  <p:tgtEl>
                    <p:spTgt spid="2052"/>
                  </p:tgtEl>
                </p:cond>
              </p:nextCondLst>
            </p:seq>
            <p:seq concurrent="1" nextAc="seek">
              <p:cTn id="17" restart="whenNotActive" fill="hold" evtFilter="cancelBubble" nodeType="interactiveSeq">
                <p:stCondLst>
                  <p:cond evt="onClick" delay="0">
                    <p:tgtEl>
                      <p:spTgt spid="2053"/>
                    </p:tgtEl>
                  </p:cond>
                </p:stCondLst>
                <p:endSync evt="end" delay="0">
                  <p:rtn val="all"/>
                </p:endSync>
                <p:childTnLst>
                  <p:par>
                    <p:cTn id="18" fill="hold">
                      <p:stCondLst>
                        <p:cond delay="0"/>
                      </p:stCondLst>
                      <p:childTnLst>
                        <p:par>
                          <p:cTn id="19" fill="hold">
                            <p:stCondLst>
                              <p:cond delay="0"/>
                            </p:stCondLst>
                            <p:childTnLst>
                              <p:par>
                                <p:cTn id="20" presetID="0" presetClass="path" presetSubtype="0" accel="50000" decel="50000" fill="hold" nodeType="clickEffect">
                                  <p:stCondLst>
                                    <p:cond delay="0"/>
                                  </p:stCondLst>
                                  <p:childTnLst>
                                    <p:animMotion origin="layout" path="M 0.01719 -0.09251 L 0.0408 -0.50162 " pathEditMode="relative" rAng="0" ptsTypes="AA">
                                      <p:cBhvr>
                                        <p:cTn id="21" dur="2000" fill="hold"/>
                                        <p:tgtEl>
                                          <p:spTgt spid="2053"/>
                                        </p:tgtEl>
                                        <p:attrNameLst>
                                          <p:attrName>ppt_x</p:attrName>
                                          <p:attrName>ppt_y</p:attrName>
                                        </p:attrNameLst>
                                      </p:cBhvr>
                                      <p:rCtr x="1200" y="-20500"/>
                                    </p:animMotion>
                                  </p:childTnLst>
                                  <p:subTnLst>
                                    <p:audio>
                                      <p:cMediaNode>
                                        <p:cTn display="0" masterRel="sameClick">
                                          <p:stCondLst>
                                            <p:cond evt="begin" delay="0">
                                              <p:tn val="20"/>
                                            </p:cond>
                                          </p:stCondLst>
                                          <p:endCondLst>
                                            <p:cond evt="onStopAudio" delay="0">
                                              <p:tgtEl>
                                                <p:sldTgt/>
                                              </p:tgtEl>
                                            </p:cond>
                                          </p:endCondLst>
                                        </p:cTn>
                                        <p:tgtEl>
                                          <p:sndTgt r:embed="rId3" name="applause.wav"/>
                                        </p:tgtEl>
                                      </p:cMediaNode>
                                    </p:audio>
                                  </p:subTnLst>
                                </p:cTn>
                              </p:par>
                            </p:childTnLst>
                          </p:cTn>
                        </p:par>
                      </p:childTnLst>
                    </p:cTn>
                  </p:par>
                </p:childTnLst>
              </p:cTn>
              <p:nextCondLst>
                <p:cond evt="onClick" delay="0">
                  <p:tgtEl>
                    <p:spTgt spid="2053"/>
                  </p:tgtEl>
                </p:cond>
              </p:nextCondLst>
            </p:seq>
            <p:seq concurrent="1" nextAc="seek">
              <p:cTn id="22" restart="whenNotActive" fill="hold" evtFilter="cancelBubble" nodeType="interactiveSeq">
                <p:stCondLst>
                  <p:cond evt="onClick" delay="0">
                    <p:tgtEl>
                      <p:spTgt spid="2054"/>
                    </p:tgtEl>
                  </p:cond>
                </p:stCondLst>
                <p:endSync evt="end" delay="0">
                  <p:rtn val="all"/>
                </p:endSync>
                <p:childTnLst>
                  <p:par>
                    <p:cTn id="23" fill="hold">
                      <p:stCondLst>
                        <p:cond delay="0"/>
                      </p:stCondLst>
                      <p:childTnLst>
                        <p:par>
                          <p:cTn id="24" fill="hold">
                            <p:stCondLst>
                              <p:cond delay="0"/>
                            </p:stCondLst>
                            <p:childTnLst>
                              <p:par>
                                <p:cTn id="25" presetID="0" presetClass="path" presetSubtype="0" accel="50000" decel="50000" fill="hold" nodeType="clickEffect">
                                  <p:stCondLst>
                                    <p:cond delay="0"/>
                                  </p:stCondLst>
                                  <p:childTnLst>
                                    <p:animMotion origin="layout" path="M 0.0276 -0.09528 L -0.03542 -0.50439 " pathEditMode="relative" rAng="0" ptsTypes="AA">
                                      <p:cBhvr>
                                        <p:cTn id="26" dur="2000" fill="hold"/>
                                        <p:tgtEl>
                                          <p:spTgt spid="2054"/>
                                        </p:tgtEl>
                                        <p:attrNameLst>
                                          <p:attrName>ppt_x</p:attrName>
                                          <p:attrName>ppt_y</p:attrName>
                                        </p:attrNameLst>
                                      </p:cBhvr>
                                      <p:rCtr x="-3200" y="-20500"/>
                                    </p:animMotion>
                                  </p:childTnLst>
                                  <p:subTnLst>
                                    <p:audio>
                                      <p:cMediaNode>
                                        <p:cTn display="0" masterRel="sameClick">
                                          <p:stCondLst>
                                            <p:cond evt="begin" delay="0">
                                              <p:tn val="25"/>
                                            </p:cond>
                                          </p:stCondLst>
                                          <p:endCondLst>
                                            <p:cond evt="onStopAudio" delay="0">
                                              <p:tgtEl>
                                                <p:sldTgt/>
                                              </p:tgtEl>
                                            </p:cond>
                                          </p:endCondLst>
                                        </p:cTn>
                                        <p:tgtEl>
                                          <p:sndTgt r:embed="rId3" name="applause.wav"/>
                                        </p:tgtEl>
                                      </p:cMediaNode>
                                    </p:audio>
                                  </p:subTnLst>
                                </p:cTn>
                              </p:par>
                            </p:childTnLst>
                          </p:cTn>
                        </p:par>
                      </p:childTnLst>
                    </p:cTn>
                  </p:par>
                </p:childTnLst>
              </p:cTn>
              <p:nextCondLst>
                <p:cond evt="onClick" delay="0">
                  <p:tgtEl>
                    <p:spTgt spid="2054"/>
                  </p:tgtEl>
                </p:cond>
              </p:nextCondLst>
            </p:seq>
            <p:seq concurrent="1" nextAc="seek">
              <p:cTn id="27" restart="whenNotActive" fill="hold" evtFilter="cancelBubble" nodeType="interactiveSeq">
                <p:stCondLst>
                  <p:cond evt="onClick" delay="0">
                    <p:tgtEl>
                      <p:spTgt spid="2055"/>
                    </p:tgtEl>
                  </p:cond>
                </p:stCondLst>
                <p:endSync evt="end" delay="0">
                  <p:rtn val="all"/>
                </p:endSync>
                <p:childTnLst>
                  <p:par>
                    <p:cTn id="28" fill="hold">
                      <p:stCondLst>
                        <p:cond delay="0"/>
                      </p:stCondLst>
                      <p:childTnLst>
                        <p:par>
                          <p:cTn id="29" fill="hold">
                            <p:stCondLst>
                              <p:cond delay="0"/>
                            </p:stCondLst>
                            <p:childTnLst>
                              <p:par>
                                <p:cTn id="30" presetID="0" presetClass="path" presetSubtype="0" accel="50000" decel="50000" fill="hold" nodeType="clickEffect">
                                  <p:stCondLst>
                                    <p:cond delay="0"/>
                                  </p:stCondLst>
                                  <p:childTnLst>
                                    <p:animMotion origin="layout" path="M -0.01875 -0.08487 L -0.10538 -0.50439 " pathEditMode="relative" rAng="0" ptsTypes="AA">
                                      <p:cBhvr>
                                        <p:cTn id="31" dur="2000" fill="hold"/>
                                        <p:tgtEl>
                                          <p:spTgt spid="2055"/>
                                        </p:tgtEl>
                                        <p:attrNameLst>
                                          <p:attrName>ppt_x</p:attrName>
                                          <p:attrName>ppt_y</p:attrName>
                                        </p:attrNameLst>
                                      </p:cBhvr>
                                      <p:rCtr x="-4300" y="-21000"/>
                                    </p:animMotion>
                                  </p:childTnLst>
                                  <p:subTnLst>
                                    <p:audio>
                                      <p:cMediaNode>
                                        <p:cTn display="0" masterRel="sameClick">
                                          <p:stCondLst>
                                            <p:cond evt="begin" delay="0">
                                              <p:tn val="30"/>
                                            </p:cond>
                                          </p:stCondLst>
                                          <p:endCondLst>
                                            <p:cond evt="onStopAudio" delay="0">
                                              <p:tgtEl>
                                                <p:sldTgt/>
                                              </p:tgtEl>
                                            </p:cond>
                                          </p:endCondLst>
                                        </p:cTn>
                                        <p:tgtEl>
                                          <p:sndTgt r:embed="rId3" name="applause.wav"/>
                                        </p:tgtEl>
                                      </p:cMediaNode>
                                    </p:audio>
                                  </p:subTnLst>
                                </p:cTn>
                              </p:par>
                            </p:childTnLst>
                          </p:cTn>
                        </p:par>
                      </p:childTnLst>
                    </p:cTn>
                  </p:par>
                </p:childTnLst>
              </p:cTn>
              <p:nextCondLst>
                <p:cond evt="onClick" delay="0">
                  <p:tgtEl>
                    <p:spTgt spid="2055"/>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6858000"/>
          </a:xfrm>
          <a:prstGeom prst="rect">
            <a:avLst/>
          </a:prstGeom>
          <a:ln>
            <a:solidFill>
              <a:srgbClr val="00B0F0"/>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b="1" dirty="0" smtClean="0"/>
          </a:p>
        </p:txBody>
      </p:sp>
      <p:sp>
        <p:nvSpPr>
          <p:cNvPr id="3" name="Скругленный прямоугольник 2"/>
          <p:cNvSpPr/>
          <p:nvPr/>
        </p:nvSpPr>
        <p:spPr>
          <a:xfrm>
            <a:off x="1714480" y="214290"/>
            <a:ext cx="5429288" cy="914400"/>
          </a:xfrm>
          <a:prstGeom prst="roundRect">
            <a:avLst/>
          </a:prstGeom>
          <a:solidFill>
            <a:schemeClr val="bg1">
              <a:lumMod val="95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ln w="22225">
                  <a:solidFill>
                    <a:schemeClr val="tx1">
                      <a:lumMod val="85000"/>
                      <a:lumOff val="15000"/>
                    </a:schemeClr>
                  </a:solidFill>
                  <a:prstDash val="solid"/>
                </a:ln>
                <a:solidFill>
                  <a:schemeClr val="accent2">
                    <a:lumMod val="40000"/>
                    <a:lumOff val="60000"/>
                  </a:schemeClr>
                </a:solidFill>
                <a:latin typeface="Times New Roman" pitchFamily="18" charset="0"/>
                <a:cs typeface="Times New Roman" pitchFamily="18" charset="0"/>
              </a:rPr>
              <a:t>Выбери запрещающие знаки!</a:t>
            </a:r>
          </a:p>
        </p:txBody>
      </p:sp>
      <p:sp>
        <p:nvSpPr>
          <p:cNvPr id="4" name="Скругленный прямоугольник 3"/>
          <p:cNvSpPr/>
          <p:nvPr/>
        </p:nvSpPr>
        <p:spPr>
          <a:xfrm>
            <a:off x="642910" y="1428736"/>
            <a:ext cx="8286808" cy="1643074"/>
          </a:xfrm>
          <a:prstGeom prst="roundRect">
            <a:avLst/>
          </a:prstGeom>
          <a:solidFill>
            <a:schemeClr val="bg1">
              <a:lumMod val="95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endParaRPr lang="ru-RU"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pic>
        <p:nvPicPr>
          <p:cNvPr id="1026" name="Picture 2" descr="G:\ГНОМИКИ\ГНОМИКИ 2021 - 2022\ПДД интерактивная игра\дорожные знаки\2.png"/>
          <p:cNvPicPr>
            <a:picLocks noChangeAspect="1" noChangeArrowheads="1"/>
          </p:cNvPicPr>
          <p:nvPr/>
        </p:nvPicPr>
        <p:blipFill>
          <a:blip r:embed="rId4"/>
          <a:srcRect/>
          <a:stretch>
            <a:fillRect/>
          </a:stretch>
        </p:blipFill>
        <p:spPr bwMode="auto">
          <a:xfrm>
            <a:off x="1928794" y="5000636"/>
            <a:ext cx="1440000" cy="1440000"/>
          </a:xfrm>
          <a:prstGeom prst="rect">
            <a:avLst/>
          </a:prstGeom>
          <a:noFill/>
        </p:spPr>
      </p:pic>
      <p:pic>
        <p:nvPicPr>
          <p:cNvPr id="1028" name="Picture 4" descr="G:\ГНОМИКИ\ГНОМИКИ 2021 - 2022\ПДД интерактивная игра\дорожные знаки\12.png"/>
          <p:cNvPicPr>
            <a:picLocks noChangeAspect="1" noChangeArrowheads="1"/>
          </p:cNvPicPr>
          <p:nvPr/>
        </p:nvPicPr>
        <p:blipFill>
          <a:blip r:embed="rId5" cstate="print"/>
          <a:srcRect/>
          <a:stretch>
            <a:fillRect/>
          </a:stretch>
        </p:blipFill>
        <p:spPr bwMode="auto">
          <a:xfrm>
            <a:off x="7429520" y="5072074"/>
            <a:ext cx="1440000" cy="1440000"/>
          </a:xfrm>
          <a:prstGeom prst="rect">
            <a:avLst/>
          </a:prstGeom>
          <a:noFill/>
        </p:spPr>
      </p:pic>
      <p:pic>
        <p:nvPicPr>
          <p:cNvPr id="1029" name="Picture 5" descr="G:\ГНОМИКИ\ГНОМИКИ 2021 - 2022\ПДД интерактивная игра\дорожные знаки\14.png"/>
          <p:cNvPicPr>
            <a:picLocks noChangeAspect="1" noChangeArrowheads="1"/>
          </p:cNvPicPr>
          <p:nvPr/>
        </p:nvPicPr>
        <p:blipFill>
          <a:blip r:embed="rId6" cstate="print"/>
          <a:srcRect/>
          <a:stretch>
            <a:fillRect/>
          </a:stretch>
        </p:blipFill>
        <p:spPr bwMode="auto">
          <a:xfrm>
            <a:off x="4714876" y="5072074"/>
            <a:ext cx="1440000" cy="1440000"/>
          </a:xfrm>
          <a:prstGeom prst="rect">
            <a:avLst/>
          </a:prstGeom>
          <a:noFill/>
        </p:spPr>
      </p:pic>
      <p:pic>
        <p:nvPicPr>
          <p:cNvPr id="1030" name="Picture 6" descr="G:\ГНОМИКИ\ГНОМИКИ 2021 - 2022\ПДД интерактивная игра\дорожные знаки\1200px-Italian_traffic_signs_-_semaforo_verticale.svg.png"/>
          <p:cNvPicPr>
            <a:picLocks noChangeAspect="1" noChangeArrowheads="1"/>
          </p:cNvPicPr>
          <p:nvPr/>
        </p:nvPicPr>
        <p:blipFill>
          <a:blip r:embed="rId7" cstate="print"/>
          <a:srcRect/>
          <a:stretch>
            <a:fillRect/>
          </a:stretch>
        </p:blipFill>
        <p:spPr bwMode="auto">
          <a:xfrm>
            <a:off x="6000760" y="5072074"/>
            <a:ext cx="1633270" cy="1440000"/>
          </a:xfrm>
          <a:prstGeom prst="rect">
            <a:avLst/>
          </a:prstGeom>
          <a:noFill/>
        </p:spPr>
      </p:pic>
      <p:pic>
        <p:nvPicPr>
          <p:cNvPr id="1031" name="Picture 7" descr="G:\ГНОМИКИ\ГНОМИКИ 2021 - 2022\ПДД интерактивная игра\дорожные знаки\16.png"/>
          <p:cNvPicPr>
            <a:picLocks noChangeAspect="1" noChangeArrowheads="1"/>
          </p:cNvPicPr>
          <p:nvPr/>
        </p:nvPicPr>
        <p:blipFill>
          <a:blip r:embed="rId8" cstate="print"/>
          <a:srcRect/>
          <a:stretch>
            <a:fillRect/>
          </a:stretch>
        </p:blipFill>
        <p:spPr bwMode="auto">
          <a:xfrm>
            <a:off x="3214678" y="5072074"/>
            <a:ext cx="1620000" cy="1440000"/>
          </a:xfrm>
          <a:prstGeom prst="rect">
            <a:avLst/>
          </a:prstGeom>
          <a:noFill/>
        </p:spPr>
      </p:pic>
      <p:pic>
        <p:nvPicPr>
          <p:cNvPr id="1035" name="Picture 11" descr="G:\ГНОМИКИ\ГНОМИКИ 2021 - 2022\ПДД интерактивная игра\дорожные знаки\15.png"/>
          <p:cNvPicPr>
            <a:picLocks noChangeAspect="1" noChangeArrowheads="1"/>
          </p:cNvPicPr>
          <p:nvPr/>
        </p:nvPicPr>
        <p:blipFill>
          <a:blip r:embed="rId9" cstate="print"/>
          <a:srcRect/>
          <a:stretch>
            <a:fillRect/>
          </a:stretch>
        </p:blipFill>
        <p:spPr bwMode="auto">
          <a:xfrm>
            <a:off x="285720" y="4857760"/>
            <a:ext cx="1800000" cy="1800000"/>
          </a:xfrm>
          <a:prstGeom prst="rect">
            <a:avLst/>
          </a:prstGeom>
          <a:noFill/>
        </p:spPr>
      </p:pic>
    </p:spTree>
  </p:cSld>
  <p:clrMapOvr>
    <a:masterClrMapping/>
  </p:clrMapOvr>
  <p:transition spd="slow"/>
  <p:timing>
    <p:tnLst>
      <p:par>
        <p:cTn id="1" dur="indefinite" restart="never" nodeType="tmRoot">
          <p:childTnLst>
            <p:seq concurrent="1" nextAc="seek">
              <p:cTn id="2" restart="whenNotActive" fill="hold" evtFilter="cancelBubble" nodeType="interactiveSeq">
                <p:stCondLst>
                  <p:cond evt="onClick" delay="0">
                    <p:tgtEl>
                      <p:spTgt spid="1029"/>
                    </p:tgtEl>
                  </p:cond>
                </p:stCondLst>
                <p:endSync evt="end" delay="0">
                  <p:rtn val="all"/>
                </p:endSync>
                <p:childTnLst>
                  <p:par>
                    <p:cTn id="3" fill="hold">
                      <p:stCondLst>
                        <p:cond delay="0"/>
                      </p:stCondLst>
                      <p:childTnLst>
                        <p:par>
                          <p:cTn id="4" fill="hold">
                            <p:stCondLst>
                              <p:cond delay="0"/>
                            </p:stCondLst>
                            <p:childTnLst>
                              <p:par>
                                <p:cTn id="5" presetID="0" presetClass="path" presetSubtype="0" accel="50000" decel="50000" fill="hold" nodeType="clickEffect">
                                  <p:stCondLst>
                                    <p:cond delay="0"/>
                                  </p:stCondLst>
                                  <p:childTnLst>
                                    <p:animMotion origin="layout" path="M 0.00017 -0.0925 L -0.03125 -0.52243 " pathEditMode="relative" rAng="0" ptsTypes="AA">
                                      <p:cBhvr>
                                        <p:cTn id="6" dur="2000" fill="hold"/>
                                        <p:tgtEl>
                                          <p:spTgt spid="1029"/>
                                        </p:tgtEl>
                                        <p:attrNameLst>
                                          <p:attrName>ppt_x</p:attrName>
                                          <p:attrName>ppt_y</p:attrName>
                                        </p:attrNameLst>
                                      </p:cBhvr>
                                      <p:rCtr x="-1600" y="-21500"/>
                                    </p:animMotion>
                                  </p:childTnLst>
                                  <p:subTnLst>
                                    <p:audio>
                                      <p:cMediaNode>
                                        <p:cTn display="0" masterRel="sameClick">
                                          <p:stCondLst>
                                            <p:cond evt="begin" delay="0">
                                              <p:tn val="5"/>
                                            </p:cond>
                                          </p:stCondLst>
                                          <p:endCondLst>
                                            <p:cond evt="onStopAudio" delay="0">
                                              <p:tgtEl>
                                                <p:sldTgt/>
                                              </p:tgtEl>
                                            </p:cond>
                                          </p:endCondLst>
                                        </p:cTn>
                                        <p:tgtEl>
                                          <p:sndTgt r:embed="rId2" name="applause.wav"/>
                                        </p:tgtEl>
                                      </p:cMediaNode>
                                    </p:audio>
                                  </p:subTnLst>
                                </p:cTn>
                              </p:par>
                            </p:childTnLst>
                          </p:cTn>
                        </p:par>
                      </p:childTnLst>
                    </p:cTn>
                  </p:par>
                </p:childTnLst>
              </p:cTn>
              <p:nextCondLst>
                <p:cond evt="onClick" delay="0">
                  <p:tgtEl>
                    <p:spTgt spid="1029"/>
                  </p:tgtEl>
                </p:cond>
              </p:nextCondLst>
            </p:seq>
            <p:seq concurrent="1" nextAc="seek">
              <p:cTn id="7" restart="whenNotActive" fill="hold" evtFilter="cancelBubble" nodeType="interactiveSeq">
                <p:stCondLst>
                  <p:cond evt="onClick" delay="0">
                    <p:tgtEl>
                      <p:spTgt spid="1026"/>
                    </p:tgtEl>
                  </p:cond>
                </p:stCondLst>
                <p:endSync evt="end" delay="0">
                  <p:rtn val="all"/>
                </p:endSync>
                <p:childTnLst>
                  <p:par>
                    <p:cTn id="8" fill="hold">
                      <p:stCondLst>
                        <p:cond delay="0"/>
                      </p:stCondLst>
                      <p:childTnLst>
                        <p:par>
                          <p:cTn id="9" fill="hold">
                            <p:stCondLst>
                              <p:cond delay="0"/>
                            </p:stCondLst>
                            <p:childTnLst>
                              <p:par>
                                <p:cTn id="10" presetID="0" presetClass="path" presetSubtype="0" accel="50000" decel="50000" fill="hold" nodeType="clickEffect">
                                  <p:stCondLst>
                                    <p:cond delay="0"/>
                                  </p:stCondLst>
                                  <p:childTnLst>
                                    <p:animMotion origin="layout" path="M -0.00225 -0.09251 L 0.00556 -0.51203 " pathEditMode="relative" rAng="0" ptsTypes="AA">
                                      <p:cBhvr>
                                        <p:cTn id="11" dur="2000" fill="hold"/>
                                        <p:tgtEl>
                                          <p:spTgt spid="1026"/>
                                        </p:tgtEl>
                                        <p:attrNameLst>
                                          <p:attrName>ppt_x</p:attrName>
                                          <p:attrName>ppt_y</p:attrName>
                                        </p:attrNameLst>
                                      </p:cBhvr>
                                      <p:rCtr x="400" y="-21000"/>
                                    </p:animMotion>
                                  </p:childTnLst>
                                  <p:subTnLst>
                                    <p:audio>
                                      <p:cMediaNode>
                                        <p:cTn display="0" masterRel="sameClick">
                                          <p:stCondLst>
                                            <p:cond evt="begin" delay="0">
                                              <p:tn val="10"/>
                                            </p:cond>
                                          </p:stCondLst>
                                          <p:endCondLst>
                                            <p:cond evt="onStopAudio" delay="0">
                                              <p:tgtEl>
                                                <p:sldTgt/>
                                              </p:tgtEl>
                                            </p:cond>
                                          </p:endCondLst>
                                        </p:cTn>
                                        <p:tgtEl>
                                          <p:sndTgt r:embed="rId2" name="applause.wav"/>
                                        </p:tgtEl>
                                      </p:cMediaNode>
                                    </p:audio>
                                  </p:subTnLst>
                                </p:cTn>
                              </p:par>
                            </p:childTnLst>
                          </p:cTn>
                        </p:par>
                      </p:childTnLst>
                    </p:cTn>
                  </p:par>
                </p:childTnLst>
              </p:cTn>
              <p:nextCondLst>
                <p:cond evt="onClick" delay="0">
                  <p:tgtEl>
                    <p:spTgt spid="1026"/>
                  </p:tgtEl>
                </p:cond>
              </p:nextCondLst>
            </p:seq>
            <p:seq concurrent="1" nextAc="seek">
              <p:cTn id="12" restart="whenNotActive" fill="hold" evtFilter="cancelBubble" nodeType="interactiveSeq">
                <p:stCondLst>
                  <p:cond evt="onClick" delay="0">
                    <p:tgtEl>
                      <p:spTgt spid="1028"/>
                    </p:tgtEl>
                  </p:cond>
                </p:stCondLst>
                <p:endSync evt="end" delay="0">
                  <p:rtn val="all"/>
                </p:endSync>
                <p:childTnLst>
                  <p:par>
                    <p:cTn id="13" fill="hold">
                      <p:stCondLst>
                        <p:cond delay="0"/>
                      </p:stCondLst>
                      <p:childTnLst>
                        <p:par>
                          <p:cTn id="14" fill="hold">
                            <p:stCondLst>
                              <p:cond delay="0"/>
                            </p:stCondLst>
                            <p:childTnLst>
                              <p:par>
                                <p:cTn id="15" presetID="0" presetClass="path" presetSubtype="0" accel="50000" decel="50000" fill="hold" nodeType="clickEffect">
                                  <p:stCondLst>
                                    <p:cond delay="0"/>
                                  </p:stCondLst>
                                  <p:childTnLst>
                                    <p:animMotion origin="layout" path="M -0.00539 -0.06082 L -0.10764 -0.52243 " pathEditMode="relative" rAng="0" ptsTypes="AA">
                                      <p:cBhvr>
                                        <p:cTn id="16" dur="2000" fill="hold"/>
                                        <p:tgtEl>
                                          <p:spTgt spid="1028"/>
                                        </p:tgtEl>
                                        <p:attrNameLst>
                                          <p:attrName>ppt_x</p:attrName>
                                          <p:attrName>ppt_y</p:attrName>
                                        </p:attrNameLst>
                                      </p:cBhvr>
                                      <p:rCtr x="-5100" y="-23100"/>
                                    </p:animMotion>
                                  </p:childTnLst>
                                  <p:subTnLst>
                                    <p:audio>
                                      <p:cMediaNode>
                                        <p:cTn display="0" masterRel="sameClick">
                                          <p:stCondLst>
                                            <p:cond evt="begin" delay="0">
                                              <p:tn val="15"/>
                                            </p:cond>
                                          </p:stCondLst>
                                          <p:endCondLst>
                                            <p:cond evt="onStopAudio" delay="0">
                                              <p:tgtEl>
                                                <p:sldTgt/>
                                              </p:tgtEl>
                                            </p:cond>
                                          </p:endCondLst>
                                        </p:cTn>
                                        <p:tgtEl>
                                          <p:sndTgt r:embed="rId2" name="applause.wav"/>
                                        </p:tgtEl>
                                      </p:cMediaNode>
                                    </p:audio>
                                  </p:subTnLst>
                                </p:cTn>
                              </p:par>
                            </p:childTnLst>
                          </p:cTn>
                        </p:par>
                      </p:childTnLst>
                    </p:cTn>
                  </p:par>
                </p:childTnLst>
              </p:cTn>
              <p:nextCondLst>
                <p:cond evt="onClick" delay="0">
                  <p:tgtEl>
                    <p:spTgt spid="1028"/>
                  </p:tgtEl>
                </p:cond>
              </p:nextCondLst>
            </p:seq>
            <p:seq concurrent="1" nextAc="seek">
              <p:cTn id="17" restart="whenNotActive" fill="hold" evtFilter="cancelBubble" nodeType="interactiveSeq">
                <p:stCondLst>
                  <p:cond evt="onClick" delay="0">
                    <p:tgtEl>
                      <p:spTgt spid="1030"/>
                    </p:tgtEl>
                  </p:cond>
                </p:stCondLst>
                <p:endSync evt="end" delay="0">
                  <p:rtn val="all"/>
                </p:endSync>
                <p:childTnLst>
                  <p:par>
                    <p:cTn id="18" fill="hold">
                      <p:stCondLst>
                        <p:cond delay="0"/>
                      </p:stCondLst>
                      <p:childTnLst>
                        <p:par>
                          <p:cTn id="19" fill="hold">
                            <p:stCondLst>
                              <p:cond delay="0"/>
                            </p:stCondLst>
                            <p:childTnLst>
                              <p:par>
                                <p:cTn id="20" presetID="8" presetClass="emph" presetSubtype="0" fill="hold" nodeType="clickEffect">
                                  <p:stCondLst>
                                    <p:cond delay="0"/>
                                  </p:stCondLst>
                                  <p:childTnLst>
                                    <p:animRot by="21600000">
                                      <p:cBhvr>
                                        <p:cTn id="21" dur="2000" fill="hold"/>
                                        <p:tgtEl>
                                          <p:spTgt spid="1030"/>
                                        </p:tgtEl>
                                        <p:attrNameLst>
                                          <p:attrName>r</p:attrName>
                                        </p:attrNameLst>
                                      </p:cBhvr>
                                    </p:animRot>
                                  </p:childTnLst>
                                  <p:subTnLst>
                                    <p:audio>
                                      <p:cMediaNode>
                                        <p:cTn display="0" masterRel="sameClick">
                                          <p:stCondLst>
                                            <p:cond evt="begin" delay="0">
                                              <p:tn val="20"/>
                                            </p:cond>
                                          </p:stCondLst>
                                          <p:endCondLst>
                                            <p:cond evt="onStopAudio" delay="0">
                                              <p:tgtEl>
                                                <p:sldTgt/>
                                              </p:tgtEl>
                                            </p:cond>
                                          </p:endCondLst>
                                        </p:cTn>
                                        <p:tgtEl>
                                          <p:sndTgt r:embed="rId3" name="click.wav"/>
                                        </p:tgtEl>
                                      </p:cMediaNode>
                                    </p:audio>
                                  </p:subTnLst>
                                </p:cTn>
                              </p:par>
                            </p:childTnLst>
                          </p:cTn>
                        </p:par>
                      </p:childTnLst>
                    </p:cTn>
                  </p:par>
                </p:childTnLst>
              </p:cTn>
              <p:nextCondLst>
                <p:cond evt="onClick" delay="0">
                  <p:tgtEl>
                    <p:spTgt spid="1030"/>
                  </p:tgtEl>
                </p:cond>
              </p:nextCondLst>
            </p:seq>
            <p:seq concurrent="1" nextAc="seek">
              <p:cTn id="22" restart="whenNotActive" fill="hold" evtFilter="cancelBubble" nodeType="interactiveSeq">
                <p:stCondLst>
                  <p:cond evt="onClick" delay="0">
                    <p:tgtEl>
                      <p:spTgt spid="1031"/>
                    </p:tgtEl>
                  </p:cond>
                </p:stCondLst>
                <p:endSync evt="end" delay="0">
                  <p:rtn val="all"/>
                </p:endSync>
                <p:childTnLst>
                  <p:par>
                    <p:cTn id="23" fill="hold">
                      <p:stCondLst>
                        <p:cond delay="0"/>
                      </p:stCondLst>
                      <p:childTnLst>
                        <p:par>
                          <p:cTn id="24" fill="hold">
                            <p:stCondLst>
                              <p:cond delay="0"/>
                            </p:stCondLst>
                            <p:childTnLst>
                              <p:par>
                                <p:cTn id="25" presetID="8" presetClass="emph" presetSubtype="0" fill="hold" nodeType="clickEffect">
                                  <p:stCondLst>
                                    <p:cond delay="0"/>
                                  </p:stCondLst>
                                  <p:childTnLst>
                                    <p:animRot by="21600000">
                                      <p:cBhvr>
                                        <p:cTn id="26" dur="2000" fill="hold"/>
                                        <p:tgtEl>
                                          <p:spTgt spid="1031"/>
                                        </p:tgtEl>
                                        <p:attrNameLst>
                                          <p:attrName>r</p:attrName>
                                        </p:attrNameLst>
                                      </p:cBhvr>
                                    </p:animRot>
                                  </p:childTnLst>
                                  <p:subTnLst>
                                    <p:audio>
                                      <p:cMediaNode>
                                        <p:cTn display="0" masterRel="sameClick">
                                          <p:stCondLst>
                                            <p:cond evt="begin" delay="0">
                                              <p:tn val="25"/>
                                            </p:cond>
                                          </p:stCondLst>
                                          <p:endCondLst>
                                            <p:cond evt="onStopAudio" delay="0">
                                              <p:tgtEl>
                                                <p:sldTgt/>
                                              </p:tgtEl>
                                            </p:cond>
                                          </p:endCondLst>
                                        </p:cTn>
                                        <p:tgtEl>
                                          <p:sndTgt r:embed="rId3" name="click.wav"/>
                                        </p:tgtEl>
                                      </p:cMediaNode>
                                    </p:audio>
                                  </p:subTnLst>
                                </p:cTn>
                              </p:par>
                            </p:childTnLst>
                          </p:cTn>
                        </p:par>
                      </p:childTnLst>
                    </p:cTn>
                  </p:par>
                </p:childTnLst>
              </p:cTn>
              <p:nextCondLst>
                <p:cond evt="onClick" delay="0">
                  <p:tgtEl>
                    <p:spTgt spid="1031"/>
                  </p:tgtEl>
                </p:cond>
              </p:nextCondLst>
            </p:seq>
            <p:seq concurrent="1" nextAc="seek">
              <p:cTn id="27" restart="whenNotActive" fill="hold" evtFilter="cancelBubble" nodeType="interactiveSeq">
                <p:stCondLst>
                  <p:cond evt="onClick" delay="0">
                    <p:tgtEl>
                      <p:spTgt spid="1035"/>
                    </p:tgtEl>
                  </p:cond>
                </p:stCondLst>
                <p:endSync evt="end" delay="0">
                  <p:rtn val="all"/>
                </p:endSync>
                <p:childTnLst>
                  <p:par>
                    <p:cTn id="28" fill="hold">
                      <p:stCondLst>
                        <p:cond delay="0"/>
                      </p:stCondLst>
                      <p:childTnLst>
                        <p:par>
                          <p:cTn id="29" fill="hold">
                            <p:stCondLst>
                              <p:cond delay="0"/>
                            </p:stCondLst>
                            <p:childTnLst>
                              <p:par>
                                <p:cTn id="30" presetID="8" presetClass="emph" presetSubtype="0" fill="hold" nodeType="clickEffect">
                                  <p:stCondLst>
                                    <p:cond delay="0"/>
                                  </p:stCondLst>
                                  <p:childTnLst>
                                    <p:animRot by="21600000">
                                      <p:cBhvr>
                                        <p:cTn id="31" dur="2000" fill="hold"/>
                                        <p:tgtEl>
                                          <p:spTgt spid="1035"/>
                                        </p:tgtEl>
                                        <p:attrNameLst>
                                          <p:attrName>r</p:attrName>
                                        </p:attrNameLst>
                                      </p:cBhvr>
                                    </p:animRot>
                                  </p:childTnLst>
                                  <p:subTnLst>
                                    <p:audio>
                                      <p:cMediaNode>
                                        <p:cTn display="0" masterRel="sameClick">
                                          <p:stCondLst>
                                            <p:cond evt="begin" delay="0">
                                              <p:tn val="30"/>
                                            </p:cond>
                                          </p:stCondLst>
                                          <p:endCondLst>
                                            <p:cond evt="onStopAudio" delay="0">
                                              <p:tgtEl>
                                                <p:sldTgt/>
                                              </p:tgtEl>
                                            </p:cond>
                                          </p:endCondLst>
                                        </p:cTn>
                                        <p:tgtEl>
                                          <p:sndTgt r:embed="rId3" name="click.wav"/>
                                        </p:tgtEl>
                                      </p:cMediaNode>
                                    </p:audio>
                                  </p:subTnLst>
                                </p:cTn>
                              </p:par>
                            </p:childTnLst>
                          </p:cTn>
                        </p:par>
                      </p:childTnLst>
                    </p:cTn>
                  </p:par>
                </p:childTnLst>
              </p:cTn>
              <p:nextCondLst>
                <p:cond evt="onClick" delay="0">
                  <p:tgtEl>
                    <p:spTgt spid="1035"/>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C:\Users\user\Desktop\ПДД интерактивная игра\37030-scaled.jpg"/>
          <p:cNvPicPr>
            <a:picLocks noChangeAspect="1" noChangeArrowheads="1"/>
          </p:cNvPicPr>
          <p:nvPr/>
        </p:nvPicPr>
        <p:blipFill>
          <a:blip r:embed="rId2"/>
          <a:srcRect/>
          <a:stretch>
            <a:fillRect/>
          </a:stretch>
        </p:blipFill>
        <p:spPr bwMode="auto">
          <a:xfrm>
            <a:off x="0" y="19349"/>
            <a:ext cx="9144000" cy="7086600"/>
          </a:xfrm>
          <a:prstGeom prst="rect">
            <a:avLst/>
          </a:prstGeom>
          <a:noFill/>
        </p:spPr>
      </p:pic>
      <p:sp>
        <p:nvSpPr>
          <p:cNvPr id="11" name="Овальная выноска 10"/>
          <p:cNvSpPr/>
          <p:nvPr/>
        </p:nvSpPr>
        <p:spPr>
          <a:xfrm>
            <a:off x="269852" y="152954"/>
            <a:ext cx="5216540" cy="2815152"/>
          </a:xfrm>
          <a:prstGeom prst="wedgeEllipseCallout">
            <a:avLst>
              <a:gd name="adj1" fmla="val -21942"/>
              <a:gd name="adj2" fmla="val 87234"/>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600" b="1" dirty="0" smtClean="0">
              <a:solidFill>
                <a:srgbClr val="FFFF00"/>
              </a:solidFill>
              <a:latin typeface="Times New Roman" panose="02020603050405020304" pitchFamily="18" charset="0"/>
              <a:cs typeface="Times New Roman" panose="02020603050405020304" pitchFamily="18" charset="0"/>
            </a:endParaRPr>
          </a:p>
          <a:p>
            <a:pPr algn="ctr"/>
            <a:r>
              <a:rPr lang="ru-RU" sz="3600" b="1" dirty="0" smtClean="0">
                <a:ln w="18000">
                  <a:solidFill>
                    <a:schemeClr val="accent2">
                      <a:satMod val="140000"/>
                    </a:schemeClr>
                  </a:solidFill>
                  <a:prstDash val="solid"/>
                  <a:miter lim="800000"/>
                </a:ln>
                <a:solidFill>
                  <a:schemeClr val="tx1"/>
                </a:solidFill>
                <a:latin typeface="Times New Roman" panose="02020603050405020304" pitchFamily="18" charset="0"/>
                <a:cs typeface="Times New Roman" panose="02020603050405020304" pitchFamily="18" charset="0"/>
              </a:rPr>
              <a:t>Молодцы!</a:t>
            </a:r>
            <a:endParaRPr lang="ru-RU" sz="2400" b="1" dirty="0" smtClean="0">
              <a:solidFill>
                <a:schemeClr val="tx1"/>
              </a:solidFill>
              <a:latin typeface="Times New Roman" panose="02020603050405020304" pitchFamily="18" charset="0"/>
              <a:cs typeface="Times New Roman" panose="02020603050405020304" pitchFamily="18" charset="0"/>
            </a:endParaRPr>
          </a:p>
          <a:p>
            <a:pPr algn="ctr"/>
            <a:r>
              <a:rPr lang="ru-RU" sz="2400" b="1" dirty="0">
                <a:solidFill>
                  <a:schemeClr val="tx1"/>
                </a:solidFill>
                <a:latin typeface="Times New Roman" panose="02020603050405020304" pitchFamily="18" charset="0"/>
                <a:cs typeface="Times New Roman" panose="02020603050405020304" pitchFamily="18" charset="0"/>
              </a:rPr>
              <a:t>Соблюдайте </a:t>
            </a:r>
            <a:r>
              <a:rPr lang="ru-RU" sz="2400" b="1" dirty="0" smtClean="0">
                <a:solidFill>
                  <a:schemeClr val="tx1"/>
                </a:solidFill>
                <a:latin typeface="Times New Roman" panose="02020603050405020304" pitchFamily="18" charset="0"/>
                <a:cs typeface="Times New Roman" panose="02020603050405020304" pitchFamily="18" charset="0"/>
              </a:rPr>
              <a:t>все</a:t>
            </a:r>
          </a:p>
          <a:p>
            <a:pPr algn="ctr"/>
            <a:r>
              <a:rPr lang="ru-RU" sz="2400" dirty="0">
                <a:solidFill>
                  <a:schemeClr val="tx1"/>
                </a:solidFill>
                <a:latin typeface="Times New Roman" panose="02020603050405020304" pitchFamily="18" charset="0"/>
                <a:cs typeface="Times New Roman" panose="02020603050405020304" pitchFamily="18" charset="0"/>
              </a:rPr>
              <a:t> </a:t>
            </a:r>
            <a:r>
              <a:rPr lang="ru-RU" sz="2400" b="1" dirty="0">
                <a:solidFill>
                  <a:schemeClr val="tx1"/>
                </a:solidFill>
                <a:latin typeface="Times New Roman" panose="02020603050405020304" pitchFamily="18" charset="0"/>
                <a:cs typeface="Times New Roman" panose="02020603050405020304" pitchFamily="18" charset="0"/>
              </a:rPr>
              <a:t>Правила </a:t>
            </a:r>
            <a:r>
              <a:rPr lang="ru-RU" sz="2400" b="1" dirty="0" smtClean="0">
                <a:solidFill>
                  <a:schemeClr val="tx1"/>
                </a:solidFill>
                <a:latin typeface="Times New Roman" panose="02020603050405020304" pitchFamily="18" charset="0"/>
                <a:cs typeface="Times New Roman" panose="02020603050405020304" pitchFamily="18" charset="0"/>
              </a:rPr>
              <a:t>дорожного движения</a:t>
            </a:r>
            <a:r>
              <a:rPr lang="ru-RU" sz="2400" b="1" dirty="0">
                <a:solidFill>
                  <a:schemeClr val="tx1"/>
                </a:solidFill>
                <a:latin typeface="Times New Roman" panose="02020603050405020304" pitchFamily="18" charset="0"/>
                <a:cs typeface="Times New Roman" panose="02020603050405020304" pitchFamily="18" charset="0"/>
              </a:rPr>
              <a:t>,</a:t>
            </a:r>
            <a:r>
              <a:rPr lang="ru-RU" sz="2400" dirty="0">
                <a:solidFill>
                  <a:schemeClr val="tx1"/>
                </a:solidFill>
                <a:latin typeface="Times New Roman" panose="02020603050405020304" pitchFamily="18" charset="0"/>
                <a:cs typeface="Times New Roman" panose="02020603050405020304" pitchFamily="18" charset="0"/>
              </a:rPr>
              <a:t> </a:t>
            </a:r>
            <a:endParaRPr lang="ru-RU" sz="2400" dirty="0" smtClean="0">
              <a:solidFill>
                <a:schemeClr val="tx1"/>
              </a:solidFill>
              <a:latin typeface="Times New Roman" panose="02020603050405020304" pitchFamily="18" charset="0"/>
              <a:cs typeface="Times New Roman" panose="02020603050405020304" pitchFamily="18" charset="0"/>
            </a:endParaRPr>
          </a:p>
          <a:p>
            <a:pPr algn="ctr"/>
            <a:r>
              <a:rPr lang="ru-RU" sz="2400" b="1" dirty="0" smtClean="0">
                <a:solidFill>
                  <a:schemeClr val="tx1"/>
                </a:solidFill>
                <a:latin typeface="Times New Roman" panose="02020603050405020304" pitchFamily="18" charset="0"/>
                <a:cs typeface="Times New Roman" panose="02020603050405020304" pitchFamily="18" charset="0"/>
              </a:rPr>
              <a:t>И </a:t>
            </a:r>
            <a:r>
              <a:rPr lang="ru-RU" sz="2400" b="1" dirty="0">
                <a:solidFill>
                  <a:schemeClr val="tx1"/>
                </a:solidFill>
                <a:latin typeface="Times New Roman" panose="02020603050405020304" pitchFamily="18" charset="0"/>
                <a:cs typeface="Times New Roman" panose="02020603050405020304" pitchFamily="18" charset="0"/>
              </a:rPr>
              <a:t>тогда у вас не будет</a:t>
            </a:r>
            <a:r>
              <a:rPr lang="ru-RU" sz="2400" dirty="0">
                <a:solidFill>
                  <a:schemeClr val="tx1"/>
                </a:solidFill>
                <a:latin typeface="Times New Roman" panose="02020603050405020304" pitchFamily="18" charset="0"/>
                <a:cs typeface="Times New Roman" panose="02020603050405020304" pitchFamily="18" charset="0"/>
              </a:rPr>
              <a:t> </a:t>
            </a:r>
            <a:endParaRPr lang="ru-RU" sz="2400" dirty="0" smtClean="0">
              <a:solidFill>
                <a:schemeClr val="tx1"/>
              </a:solidFill>
              <a:latin typeface="Times New Roman" panose="02020603050405020304" pitchFamily="18" charset="0"/>
              <a:cs typeface="Times New Roman" panose="02020603050405020304" pitchFamily="18" charset="0"/>
            </a:endParaRPr>
          </a:p>
          <a:p>
            <a:pPr algn="ctr"/>
            <a:r>
              <a:rPr lang="ru-RU" sz="2400" b="1" dirty="0" smtClean="0">
                <a:solidFill>
                  <a:schemeClr val="tx1"/>
                </a:solidFill>
                <a:latin typeface="Times New Roman" panose="02020603050405020304" pitchFamily="18" charset="0"/>
                <a:cs typeface="Times New Roman" panose="02020603050405020304" pitchFamily="18" charset="0"/>
              </a:rPr>
              <a:t>В </a:t>
            </a:r>
            <a:r>
              <a:rPr lang="ru-RU" sz="2400" b="1" dirty="0">
                <a:solidFill>
                  <a:schemeClr val="tx1"/>
                </a:solidFill>
                <a:latin typeface="Times New Roman" panose="02020603050405020304" pitchFamily="18" charset="0"/>
                <a:cs typeface="Times New Roman" panose="02020603050405020304" pitchFamily="18" charset="0"/>
              </a:rPr>
              <a:t>жизни огорчения</a:t>
            </a:r>
            <a:r>
              <a:rPr lang="ru-RU" b="1" dirty="0">
                <a:solidFill>
                  <a:schemeClr val="tx1"/>
                </a:solidFill>
              </a:rPr>
              <a:t>!</a:t>
            </a:r>
            <a:endParaRPr lang="ru-RU" dirty="0">
              <a:solidFill>
                <a:schemeClr val="tx1"/>
              </a:solidFill>
            </a:endParaRPr>
          </a:p>
          <a:p>
            <a:pPr algn="ctr"/>
            <a:endParaRPr lang="ru-RU" dirty="0">
              <a:solidFill>
                <a:srgbClr val="FF0000"/>
              </a:solidFill>
            </a:endParaRPr>
          </a:p>
        </p:txBody>
      </p:sp>
      <p:grpSp>
        <p:nvGrpSpPr>
          <p:cNvPr id="2" name="Группа 14"/>
          <p:cNvGrpSpPr/>
          <p:nvPr/>
        </p:nvGrpSpPr>
        <p:grpSpPr>
          <a:xfrm>
            <a:off x="5943600" y="2286000"/>
            <a:ext cx="2514600" cy="4161442"/>
            <a:chOff x="5943600" y="2286000"/>
            <a:chExt cx="2514600" cy="4161442"/>
          </a:xfrm>
        </p:grpSpPr>
        <p:grpSp>
          <p:nvGrpSpPr>
            <p:cNvPr id="3" name="Группа 5"/>
            <p:cNvGrpSpPr/>
            <p:nvPr/>
          </p:nvGrpSpPr>
          <p:grpSpPr>
            <a:xfrm>
              <a:off x="5943600" y="2286000"/>
              <a:ext cx="2514600" cy="4161442"/>
              <a:chOff x="2913874" y="646418"/>
              <a:chExt cx="3063766" cy="5533042"/>
            </a:xfrm>
          </p:grpSpPr>
          <p:pic>
            <p:nvPicPr>
              <p:cNvPr id="7" name="Picture 2" descr="I:\ГНОМИКИ\ГНОМИКИ 2021 - 2022\ПДД интерактивная игра\7.png"/>
              <p:cNvPicPr>
                <a:picLocks noChangeAspect="1" noChangeArrowheads="1"/>
              </p:cNvPicPr>
              <p:nvPr/>
            </p:nvPicPr>
            <p:blipFill>
              <a:blip r:embed="rId3" cstate="print"/>
              <a:srcRect/>
              <a:stretch>
                <a:fillRect/>
              </a:stretch>
            </p:blipFill>
            <p:spPr bwMode="auto">
              <a:xfrm>
                <a:off x="2913874" y="646418"/>
                <a:ext cx="3063766" cy="3600000"/>
              </a:xfrm>
              <a:prstGeom prst="rect">
                <a:avLst/>
              </a:prstGeom>
              <a:noFill/>
            </p:spPr>
          </p:pic>
          <p:sp>
            <p:nvSpPr>
              <p:cNvPr id="8" name="Овал 7"/>
              <p:cNvSpPr/>
              <p:nvPr/>
            </p:nvSpPr>
            <p:spPr>
              <a:xfrm>
                <a:off x="3561275" y="5129125"/>
                <a:ext cx="1848626" cy="1050335"/>
              </a:xfrm>
              <a:prstGeom prst="ellipse">
                <a:avLst/>
              </a:prstGeom>
              <a:solidFill>
                <a:schemeClr val="tx1">
                  <a:lumMod val="85000"/>
                  <a:lumOff val="1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Скругленный прямоугольник 8"/>
              <p:cNvSpPr/>
              <p:nvPr/>
            </p:nvSpPr>
            <p:spPr>
              <a:xfrm>
                <a:off x="4121907" y="4211782"/>
                <a:ext cx="647700" cy="1289139"/>
              </a:xfrm>
              <a:prstGeom prst="roundRect">
                <a:avLst/>
              </a:prstGeom>
              <a:solidFill>
                <a:schemeClr val="tx1">
                  <a:lumMod val="85000"/>
                  <a:lumOff val="1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12" name="Овал 11"/>
            <p:cNvSpPr/>
            <p:nvPr/>
          </p:nvSpPr>
          <p:spPr>
            <a:xfrm>
              <a:off x="6858016" y="2571744"/>
              <a:ext cx="720000" cy="7200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600" b="1" dirty="0">
                <a:latin typeface="Times New Roman" pitchFamily="18" charset="0"/>
                <a:cs typeface="Times New Roman" pitchFamily="18" charset="0"/>
              </a:endParaRPr>
            </a:p>
          </p:txBody>
        </p:sp>
        <p:sp>
          <p:nvSpPr>
            <p:cNvPr id="13" name="Овал 12"/>
            <p:cNvSpPr/>
            <p:nvPr/>
          </p:nvSpPr>
          <p:spPr>
            <a:xfrm>
              <a:off x="6858016" y="3357562"/>
              <a:ext cx="720000" cy="720000"/>
            </a:xfrm>
            <a:prstGeom prst="ellips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600" b="1" dirty="0">
                <a:solidFill>
                  <a:srgbClr val="0070C0"/>
                </a:solidFill>
                <a:latin typeface="Times New Roman" pitchFamily="18" charset="0"/>
                <a:cs typeface="Times New Roman" pitchFamily="18" charset="0"/>
              </a:endParaRPr>
            </a:p>
          </p:txBody>
        </p:sp>
        <p:sp>
          <p:nvSpPr>
            <p:cNvPr id="14" name="Овал 13"/>
            <p:cNvSpPr/>
            <p:nvPr/>
          </p:nvSpPr>
          <p:spPr>
            <a:xfrm>
              <a:off x="6858016" y="4143380"/>
              <a:ext cx="720000" cy="72000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600" b="1" dirty="0"/>
            </a:p>
          </p:txBody>
        </p:sp>
      </p:grpSp>
      <p:pic>
        <p:nvPicPr>
          <p:cNvPr id="15" name="Picture 3" descr="I:\ГНОМИКИ\ГНОМИКИ 2021 - 2022\ПДД интерактивная игра\гиф картинки\11.png"/>
          <p:cNvPicPr>
            <a:picLocks noChangeAspect="1" noChangeArrowheads="1"/>
          </p:cNvPicPr>
          <p:nvPr/>
        </p:nvPicPr>
        <p:blipFill>
          <a:blip r:embed="rId4"/>
          <a:srcRect/>
          <a:stretch>
            <a:fillRect/>
          </a:stretch>
        </p:blipFill>
        <p:spPr bwMode="auto">
          <a:xfrm flipH="1">
            <a:off x="553159" y="3636744"/>
            <a:ext cx="2309799" cy="3026096"/>
          </a:xfrm>
          <a:prstGeom prst="rect">
            <a:avLst/>
          </a:prstGeom>
          <a:noFill/>
        </p:spPr>
      </p:pic>
    </p:spTree>
    <p:extLst>
      <p:ext uri="{BB962C8B-B14F-4D97-AF65-F5344CB8AC3E}">
        <p14:creationId xmlns:p14="http://schemas.microsoft.com/office/powerpoint/2010/main" val="2651503701"/>
      </p:ext>
    </p:extLst>
  </p:cSld>
  <p:clrMapOvr>
    <a:masterClrMapping/>
  </p:clrMapOvr>
  <p:transition advClick="0" advTm="10268"/>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142900"/>
            <a:ext cx="9144000" cy="7000900"/>
          </a:xfrm>
          <a:prstGeom prst="rect">
            <a:avLst/>
          </a:prstGeom>
          <a:ln>
            <a:solidFill>
              <a:srgbClr val="FF0000"/>
            </a:solidFill>
          </a:ln>
        </p:spPr>
        <p:style>
          <a:lnRef idx="1">
            <a:schemeClr val="accent5"/>
          </a:lnRef>
          <a:fillRef idx="2">
            <a:schemeClr val="accent5"/>
          </a:fillRef>
          <a:effectRef idx="1">
            <a:schemeClr val="accent5"/>
          </a:effectRef>
          <a:fontRef idx="minor">
            <a:schemeClr val="dk1"/>
          </a:fontRef>
        </p:style>
        <p:txBody>
          <a:bodyPr rtlCol="0" anchor="ctr"/>
          <a:lstStyle/>
          <a:p>
            <a:pPr lvl="0" algn="just" eaLnBrk="0" fontAlgn="base" hangingPunct="0">
              <a:tabLst>
                <a:tab pos="457200" algn="l"/>
              </a:tabLst>
            </a:pPr>
            <a:endParaRPr lang="ru-RU" dirty="0">
              <a:latin typeface="Times New Roman" pitchFamily="18" charset="0"/>
              <a:ea typeface="Times New Roman"/>
              <a:cs typeface="Times New Roman" pitchFamily="18" charset="0"/>
            </a:endParaRPr>
          </a:p>
        </p:txBody>
      </p:sp>
      <p:sp>
        <p:nvSpPr>
          <p:cNvPr id="4" name="Заголовок 3"/>
          <p:cNvSpPr>
            <a:spLocks noGrp="1"/>
          </p:cNvSpPr>
          <p:nvPr>
            <p:ph type="title"/>
          </p:nvPr>
        </p:nvSpPr>
        <p:spPr/>
        <p:txBody>
          <a:bodyPr>
            <a:normAutofit fontScale="90000"/>
          </a:bodyPr>
          <a:lstStyle/>
          <a:p>
            <a:r>
              <a:rPr lang="ru-RU" i="1" dirty="0" smtClean="0">
                <a:ln w="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Аннотация</a:t>
            </a:r>
            <a:r>
              <a:rPr lang="ru-RU" b="1" i="1" dirty="0">
                <a:ln w="6600">
                  <a:solidFill>
                    <a:schemeClr val="accent2"/>
                  </a:solidFill>
                  <a:prstDash val="solid"/>
                </a:ln>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
            <a:br>
              <a:rPr lang="ru-RU" b="1" i="1" dirty="0">
                <a:ln w="6600">
                  <a:solidFill>
                    <a:schemeClr val="accent2"/>
                  </a:solidFill>
                  <a:prstDash val="solid"/>
                </a:ln>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endParaRPr lang="ru-RU" b="1" dirty="0">
              <a:ln w="6600">
                <a:solidFill>
                  <a:schemeClr val="accent2"/>
                </a:solidFill>
                <a:prstDash val="solid"/>
              </a:ln>
              <a:solidFill>
                <a:srgbClr val="FFFFFF"/>
              </a:solidFill>
              <a:effectLst>
                <a:outerShdw blurRad="38100" dist="38100" dir="2700000" algn="tl">
                  <a:srgbClr val="000000">
                    <a:alpha val="43137"/>
                  </a:srgbClr>
                </a:outerShdw>
              </a:effectLst>
            </a:endParaRPr>
          </a:p>
        </p:txBody>
      </p:sp>
      <p:sp>
        <p:nvSpPr>
          <p:cNvPr id="5" name="Объект 4"/>
          <p:cNvSpPr>
            <a:spLocks noGrp="1"/>
          </p:cNvSpPr>
          <p:nvPr>
            <p:ph idx="1"/>
          </p:nvPr>
        </p:nvSpPr>
        <p:spPr/>
        <p:txBody>
          <a:bodyPr>
            <a:normAutofit fontScale="62500" lnSpcReduction="20000"/>
          </a:bodyPr>
          <a:lstStyle/>
          <a:p>
            <a:pPr marL="0" indent="0" algn="ctr">
              <a:lnSpc>
                <a:spcPct val="120000"/>
              </a:lnSpc>
              <a:spcBef>
                <a:spcPts val="0"/>
              </a:spcBef>
              <a:buNone/>
              <a:defRPr/>
            </a:pPr>
            <a:r>
              <a:rPr lang="ru-RU" b="1" i="1" dirty="0" smtClean="0">
                <a:ln w="1905"/>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Предупреждение </a:t>
            </a:r>
            <a:r>
              <a:rPr lang="ru-RU" b="1" i="1" dirty="0">
                <a:ln w="1905"/>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детского травматизма  и даже смерти– одна из самых актуальных проблем современности. </a:t>
            </a:r>
            <a:r>
              <a:rPr lang="ru-RU" b="1" i="1" dirty="0" smtClean="0">
                <a:ln w="1905"/>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Мы, педагоги,  </a:t>
            </a:r>
            <a:r>
              <a:rPr lang="ru-RU" b="1" i="1" dirty="0">
                <a:ln w="1905"/>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должны создавать безопасные условия жизнедеятельности детей, сформировать навыки безопасного поведения.  </a:t>
            </a:r>
          </a:p>
          <a:p>
            <a:pPr marL="0" indent="0" algn="ctr">
              <a:lnSpc>
                <a:spcPct val="120000"/>
              </a:lnSpc>
              <a:spcBef>
                <a:spcPts val="0"/>
              </a:spcBef>
              <a:buNone/>
              <a:defRPr/>
            </a:pPr>
            <a:r>
              <a:rPr lang="ru-RU" b="1" i="1" dirty="0" smtClean="0">
                <a:latin typeface="Times New Roman" panose="02020603050405020304" pitchFamily="18" charset="0"/>
                <a:cs typeface="Times New Roman" panose="02020603050405020304" pitchFamily="18" charset="0"/>
              </a:rPr>
              <a:t>Традиционные </a:t>
            </a:r>
            <a:r>
              <a:rPr lang="ru-RU" b="1" i="1" dirty="0">
                <a:latin typeface="Times New Roman" panose="02020603050405020304" pitchFamily="18" charset="0"/>
                <a:cs typeface="Times New Roman" panose="02020603050405020304" pitchFamily="18" charset="0"/>
              </a:rPr>
              <a:t>формы работы с детьми по профилактике ДТП не всегда эффективны и привлекательны. В настоящее время в </a:t>
            </a:r>
            <a:r>
              <a:rPr lang="ru-RU" b="1" i="1" dirty="0" smtClean="0">
                <a:latin typeface="Times New Roman" panose="02020603050405020304" pitchFamily="18" charset="0"/>
                <a:cs typeface="Times New Roman" panose="02020603050405020304" pitchFamily="18" charset="0"/>
              </a:rPr>
              <a:t>дошкольном </a:t>
            </a:r>
            <a:r>
              <a:rPr lang="ru-RU" b="1" i="1" dirty="0">
                <a:latin typeface="Times New Roman" panose="02020603050405020304" pitchFamily="18" charset="0"/>
                <a:cs typeface="Times New Roman" panose="02020603050405020304" pitchFamily="18" charset="0"/>
              </a:rPr>
              <a:t>образовании активно используются разнообразные инновационные технологии, которые делают учебные занятия увлекательными и </a:t>
            </a:r>
            <a:r>
              <a:rPr lang="ru-RU" b="1" i="1" dirty="0" smtClean="0">
                <a:latin typeface="Times New Roman" panose="02020603050405020304" pitchFamily="18" charset="0"/>
                <a:cs typeface="Times New Roman" panose="02020603050405020304" pitchFamily="18" charset="0"/>
              </a:rPr>
              <a:t>познавательными. Одна из них – </a:t>
            </a:r>
            <a:r>
              <a:rPr lang="ru-RU" b="1" i="1" dirty="0" smtClean="0">
                <a:ln w="1905"/>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обучающая игра </a:t>
            </a:r>
            <a:r>
              <a:rPr lang="ru-RU" b="1" i="1" dirty="0">
                <a:ln w="1905"/>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с использованием информационно - коммуникативных технологий. Такая игра вызывает огромный интерес у детей, движение и мультипликация привлекает внимание, а значит повышает уровень воспитательного и образовательного </a:t>
            </a:r>
            <a:r>
              <a:rPr lang="ru-RU" b="1" i="1" dirty="0" smtClean="0">
                <a:ln w="1905"/>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rPr>
              <a:t>процесса.</a:t>
            </a:r>
            <a:endParaRPr lang="ru-RU" b="1" i="1" dirty="0">
              <a:ln w="1905"/>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34765940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142900"/>
            <a:ext cx="9144000" cy="7000900"/>
          </a:xfrm>
          <a:prstGeom prst="rect">
            <a:avLst/>
          </a:prstGeom>
          <a:ln>
            <a:solidFill>
              <a:srgbClr val="FF0000"/>
            </a:solidFill>
          </a:ln>
        </p:spPr>
        <p:style>
          <a:lnRef idx="1">
            <a:schemeClr val="accent5"/>
          </a:lnRef>
          <a:fillRef idx="2">
            <a:schemeClr val="accent5"/>
          </a:fillRef>
          <a:effectRef idx="1">
            <a:schemeClr val="accent5"/>
          </a:effectRef>
          <a:fontRef idx="minor">
            <a:schemeClr val="dk1"/>
          </a:fontRef>
        </p:style>
        <p:txBody>
          <a:bodyPr rtlCol="0" anchor="ctr"/>
          <a:lstStyle/>
          <a:p>
            <a:pPr lvl="0" algn="just" eaLnBrk="0" fontAlgn="base" hangingPunct="0">
              <a:tabLst>
                <a:tab pos="457200" algn="l"/>
              </a:tabLst>
            </a:pPr>
            <a:endParaRPr lang="ru-RU" dirty="0">
              <a:latin typeface="Times New Roman" pitchFamily="18" charset="0"/>
              <a:ea typeface="Times New Roman"/>
              <a:cs typeface="Times New Roman" pitchFamily="18" charset="0"/>
            </a:endParaRPr>
          </a:p>
        </p:txBody>
      </p:sp>
      <p:sp>
        <p:nvSpPr>
          <p:cNvPr id="6" name="Объект 5"/>
          <p:cNvSpPr>
            <a:spLocks noGrp="1"/>
          </p:cNvSpPr>
          <p:nvPr>
            <p:ph idx="1"/>
          </p:nvPr>
        </p:nvSpPr>
        <p:spPr>
          <a:xfrm>
            <a:off x="457200" y="260648"/>
            <a:ext cx="8229600" cy="5865515"/>
          </a:xfrm>
        </p:spPr>
        <p:txBody>
          <a:bodyPr>
            <a:normAutofit fontScale="92500" lnSpcReduction="10000"/>
          </a:bodyPr>
          <a:lstStyle/>
          <a:p>
            <a:pPr marL="0" indent="0" algn="just">
              <a:spcBef>
                <a:spcPts val="0"/>
              </a:spcBef>
              <a:buNone/>
              <a:defRPr/>
            </a:pPr>
            <a:r>
              <a:rPr lang="ru-RU" sz="1600" b="1" i="1" dirty="0">
                <a:effectLst>
                  <a:outerShdw blurRad="38100" dist="38100" dir="2700000" algn="tl">
                    <a:srgbClr val="000000"/>
                  </a:outerShdw>
                </a:effectLst>
                <a:latin typeface="Times New Roman" panose="02020603050405020304" pitchFamily="18" charset="0"/>
                <a:cs typeface="Times New Roman" pitchFamily="18" charset="0"/>
              </a:rPr>
              <a:t>Цель игры:</a:t>
            </a:r>
            <a:r>
              <a:rPr lang="ru-RU" sz="1600" b="1" i="1" dirty="0">
                <a:latin typeface="Times New Roman" pitchFamily="18" charset="0"/>
                <a:cs typeface="Times New Roman" pitchFamily="18" charset="0"/>
              </a:rPr>
              <a:t>  Формировать и закреплять у дошкольников правила безопасного поведения на улицах города в игровой </a:t>
            </a:r>
            <a:r>
              <a:rPr lang="ru-RU" sz="1600" b="1" i="1" dirty="0" smtClean="0">
                <a:latin typeface="Times New Roman" pitchFamily="18" charset="0"/>
                <a:cs typeface="Times New Roman" pitchFamily="18" charset="0"/>
              </a:rPr>
              <a:t>форме</a:t>
            </a:r>
          </a:p>
          <a:p>
            <a:pPr marL="0" indent="0" algn="just">
              <a:spcBef>
                <a:spcPts val="0"/>
              </a:spcBef>
              <a:buNone/>
              <a:defRPr/>
            </a:pPr>
            <a:endParaRPr lang="ru-RU" sz="1600" b="1" i="1" dirty="0">
              <a:latin typeface="Times New Roman" pitchFamily="18" charset="0"/>
              <a:cs typeface="Times New Roman" pitchFamily="18" charset="0"/>
            </a:endParaRPr>
          </a:p>
          <a:p>
            <a:pPr marL="0" indent="0" algn="just">
              <a:spcBef>
                <a:spcPts val="0"/>
              </a:spcBef>
              <a:buNone/>
              <a:defRPr/>
            </a:pPr>
            <a:r>
              <a:rPr lang="ru-RU" sz="1600" b="1" i="1" dirty="0">
                <a:effectLst>
                  <a:outerShdw blurRad="38100" dist="38100" dir="2700000" algn="tl">
                    <a:srgbClr val="000000"/>
                  </a:outerShdw>
                </a:effectLst>
                <a:latin typeface="Times New Roman" pitchFamily="18" charset="0"/>
                <a:cs typeface="Times New Roman" pitchFamily="18" charset="0"/>
              </a:rPr>
              <a:t>Задачи игры:</a:t>
            </a:r>
            <a:r>
              <a:rPr lang="ru-RU" sz="1600" b="1" i="1" dirty="0">
                <a:latin typeface="Times New Roman" pitchFamily="18" charset="0"/>
                <a:cs typeface="Times New Roman" pitchFamily="18" charset="0"/>
              </a:rPr>
              <a:t> </a:t>
            </a:r>
          </a:p>
          <a:p>
            <a:pPr algn="just">
              <a:spcBef>
                <a:spcPts val="0"/>
              </a:spcBef>
              <a:buFont typeface="Wingdings" panose="05000000000000000000" pitchFamily="2" charset="2"/>
              <a:buChar char="ü"/>
              <a:defRPr/>
            </a:pPr>
            <a:r>
              <a:rPr lang="ru-RU" sz="1600" b="1" i="1" dirty="0">
                <a:latin typeface="Times New Roman" pitchFamily="18" charset="0"/>
                <a:cs typeface="Times New Roman" pitchFamily="18" charset="0"/>
              </a:rPr>
              <a:t> Закреплять знания детей о правилах дорожного движения и поведения на </a:t>
            </a:r>
            <a:r>
              <a:rPr lang="ru-RU" sz="1600" b="1" i="1" dirty="0" smtClean="0">
                <a:latin typeface="Times New Roman" pitchFamily="18" charset="0"/>
                <a:cs typeface="Times New Roman" pitchFamily="18" charset="0"/>
              </a:rPr>
              <a:t>улице</a:t>
            </a:r>
            <a:endParaRPr lang="ru-RU" sz="1600" b="1" i="1" dirty="0">
              <a:latin typeface="Times New Roman" pitchFamily="18" charset="0"/>
              <a:cs typeface="Times New Roman" pitchFamily="18" charset="0"/>
            </a:endParaRPr>
          </a:p>
          <a:p>
            <a:pPr algn="just">
              <a:spcBef>
                <a:spcPts val="0"/>
              </a:spcBef>
              <a:buFont typeface="Wingdings" panose="05000000000000000000" pitchFamily="2" charset="2"/>
              <a:buChar char="ü"/>
              <a:defRPr/>
            </a:pPr>
            <a:r>
              <a:rPr lang="ru-RU" sz="1600" b="1" i="1" dirty="0">
                <a:latin typeface="Times New Roman" pitchFamily="18" charset="0"/>
                <a:cs typeface="Times New Roman" pitchFamily="18" charset="0"/>
              </a:rPr>
              <a:t>Упражнять в умении классифицировать транспорт по видам</a:t>
            </a:r>
          </a:p>
          <a:p>
            <a:pPr algn="just">
              <a:spcBef>
                <a:spcPts val="0"/>
              </a:spcBef>
              <a:buFont typeface="Wingdings" panose="05000000000000000000" pitchFamily="2" charset="2"/>
              <a:buChar char="ü"/>
              <a:defRPr/>
            </a:pPr>
            <a:r>
              <a:rPr lang="ru-RU" sz="1600" b="1" i="1" dirty="0">
                <a:latin typeface="Times New Roman" pitchFamily="18" charset="0"/>
                <a:cs typeface="Times New Roman" pitchFamily="18" charset="0"/>
              </a:rPr>
              <a:t>Расширять знания о светофоре, который регулирует движения на </a:t>
            </a:r>
            <a:r>
              <a:rPr lang="ru-RU" sz="1600" b="1" i="1" dirty="0" smtClean="0">
                <a:latin typeface="Times New Roman" pitchFamily="18" charset="0"/>
                <a:cs typeface="Times New Roman" pitchFamily="18" charset="0"/>
              </a:rPr>
              <a:t>дороге</a:t>
            </a:r>
            <a:endParaRPr lang="en-US" sz="1600" b="1" i="1" dirty="0" smtClean="0">
              <a:latin typeface="Times New Roman" pitchFamily="18" charset="0"/>
              <a:cs typeface="Times New Roman" pitchFamily="18" charset="0"/>
            </a:endParaRPr>
          </a:p>
          <a:p>
            <a:pPr algn="just">
              <a:spcBef>
                <a:spcPts val="0"/>
              </a:spcBef>
              <a:buFont typeface="Wingdings" panose="05000000000000000000" pitchFamily="2" charset="2"/>
              <a:buChar char="ü"/>
              <a:defRPr/>
            </a:pPr>
            <a:r>
              <a:rPr lang="ru-RU" sz="1600" b="1" i="1" dirty="0" smtClean="0">
                <a:latin typeface="Times New Roman" pitchFamily="18" charset="0"/>
                <a:cs typeface="Times New Roman" pitchFamily="18" charset="0"/>
              </a:rPr>
              <a:t>Учить </a:t>
            </a:r>
            <a:r>
              <a:rPr lang="ru-RU" sz="1600" b="1" i="1" dirty="0">
                <a:latin typeface="Times New Roman" pitchFamily="18" charset="0"/>
                <a:cs typeface="Times New Roman" pitchFamily="18" charset="0"/>
              </a:rPr>
              <a:t>классифицировать и называть дорожные знаки</a:t>
            </a:r>
          </a:p>
          <a:p>
            <a:pPr algn="just">
              <a:spcBef>
                <a:spcPts val="0"/>
              </a:spcBef>
              <a:buFont typeface="Wingdings" panose="05000000000000000000" pitchFamily="2" charset="2"/>
              <a:buChar char="ü"/>
              <a:defRPr/>
            </a:pPr>
            <a:r>
              <a:rPr lang="ru-RU" sz="1600" b="1" i="1" kern="0" dirty="0">
                <a:latin typeface="Times New Roman" pitchFamily="18" charset="0"/>
                <a:cs typeface="Times New Roman" pitchFamily="18" charset="0"/>
              </a:rPr>
              <a:t>Развивать зрительное и слуховое </a:t>
            </a:r>
            <a:r>
              <a:rPr lang="ru-RU" sz="1600" b="1" i="1" kern="0" dirty="0" smtClean="0">
                <a:latin typeface="Times New Roman" pitchFamily="18" charset="0"/>
                <a:cs typeface="Times New Roman" pitchFamily="18" charset="0"/>
              </a:rPr>
              <a:t>внимание</a:t>
            </a:r>
            <a:endParaRPr lang="ru-RU" sz="1600" b="1" i="1" kern="0" dirty="0">
              <a:latin typeface="Times New Roman" pitchFamily="18" charset="0"/>
              <a:cs typeface="Times New Roman" pitchFamily="18" charset="0"/>
            </a:endParaRPr>
          </a:p>
          <a:p>
            <a:pPr algn="just">
              <a:spcBef>
                <a:spcPts val="0"/>
              </a:spcBef>
              <a:buFont typeface="Wingdings" panose="05000000000000000000" pitchFamily="2" charset="2"/>
              <a:buChar char="ü"/>
              <a:defRPr/>
            </a:pPr>
            <a:r>
              <a:rPr lang="ru-RU" sz="1600" b="1" i="1" kern="0" dirty="0">
                <a:latin typeface="Times New Roman" pitchFamily="18" charset="0"/>
                <a:cs typeface="Times New Roman" pitchFamily="18" charset="0"/>
              </a:rPr>
              <a:t>Развивать логическое </a:t>
            </a:r>
            <a:r>
              <a:rPr lang="ru-RU" sz="1600" b="1" i="1" kern="0" dirty="0" smtClean="0">
                <a:latin typeface="Times New Roman" pitchFamily="18" charset="0"/>
                <a:cs typeface="Times New Roman" pitchFamily="18" charset="0"/>
              </a:rPr>
              <a:t>мышление</a:t>
            </a:r>
          </a:p>
          <a:p>
            <a:pPr marL="0" indent="0" algn="just">
              <a:spcBef>
                <a:spcPts val="0"/>
              </a:spcBef>
              <a:buNone/>
              <a:defRPr/>
            </a:pPr>
            <a:endParaRPr lang="ru-RU" sz="1600" b="1" i="1"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lgn="just">
              <a:spcBef>
                <a:spcPts val="0"/>
              </a:spcBef>
              <a:buNone/>
              <a:defRPr/>
            </a:pPr>
            <a:r>
              <a:rPr lang="ru-RU" sz="1600" b="1" i="1" dirty="0">
                <a:effectLst>
                  <a:outerShdw blurRad="38100" dist="38100" dir="2700000" algn="tl">
                    <a:srgbClr val="000000"/>
                  </a:outerShdw>
                </a:effectLst>
                <a:latin typeface="Times New Roman" panose="02020603050405020304" pitchFamily="18" charset="0"/>
                <a:cs typeface="Times New Roman" panose="02020603050405020304" pitchFamily="18" charset="0"/>
              </a:rPr>
              <a:t>Оборудование:</a:t>
            </a:r>
            <a:r>
              <a:rPr lang="ru-RU" sz="1600" b="1" i="1" dirty="0">
                <a:latin typeface="Times New Roman" panose="02020603050405020304" pitchFamily="18" charset="0"/>
                <a:cs typeface="Times New Roman" panose="02020603050405020304" pitchFamily="18" charset="0"/>
              </a:rPr>
              <a:t> ноутбук, проектор, мультимедийная доска</a:t>
            </a:r>
            <a:r>
              <a:rPr lang="ru-RU" sz="1600" b="1" i="1" dirty="0" smtClean="0">
                <a:latin typeface="Times New Roman" panose="02020603050405020304" pitchFamily="18" charset="0"/>
                <a:cs typeface="Times New Roman" panose="02020603050405020304" pitchFamily="18" charset="0"/>
              </a:rPr>
              <a:t>.</a:t>
            </a:r>
          </a:p>
          <a:p>
            <a:pPr marL="0" indent="0" algn="just">
              <a:spcBef>
                <a:spcPts val="0"/>
              </a:spcBef>
              <a:buNone/>
              <a:defRPr/>
            </a:pPr>
            <a:endParaRPr lang="ru-RU" sz="1600" b="1" i="1" kern="0" dirty="0">
              <a:latin typeface="Times New Roman" pitchFamily="18" charset="0"/>
              <a:cs typeface="Times New Roman" pitchFamily="18" charset="0"/>
            </a:endParaRPr>
          </a:p>
          <a:p>
            <a:pPr marL="0" indent="0" algn="just">
              <a:spcBef>
                <a:spcPts val="0"/>
              </a:spcBef>
              <a:buNone/>
              <a:defRPr/>
            </a:pPr>
            <a:r>
              <a:rPr lang="ru-RU" sz="1600" b="1" i="1" dirty="0">
                <a:solidFill>
                  <a:srgbClr val="000000"/>
                </a:solidFill>
                <a:effectLst>
                  <a:outerShdw blurRad="38100" dist="38100" dir="2700000" algn="tl">
                    <a:srgbClr val="000000">
                      <a:alpha val="43137"/>
                    </a:srgbClr>
                  </a:outerShdw>
                </a:effectLst>
                <a:latin typeface="Times New Roman" pitchFamily="18" charset="0"/>
                <a:ea typeface="Times New Roman"/>
                <a:cs typeface="Times New Roman" pitchFamily="18" charset="0"/>
              </a:rPr>
              <a:t>Игра ориентирована на дошкольников 5-7 </a:t>
            </a:r>
            <a:r>
              <a:rPr lang="ru-RU" sz="1600" b="1" i="1" dirty="0" smtClean="0">
                <a:solidFill>
                  <a:srgbClr val="000000"/>
                </a:solidFill>
                <a:effectLst>
                  <a:outerShdw blurRad="38100" dist="38100" dir="2700000" algn="tl">
                    <a:srgbClr val="000000">
                      <a:alpha val="43137"/>
                    </a:srgbClr>
                  </a:outerShdw>
                </a:effectLst>
                <a:latin typeface="Times New Roman" pitchFamily="18" charset="0"/>
                <a:ea typeface="Times New Roman"/>
                <a:cs typeface="Times New Roman" pitchFamily="18" charset="0"/>
              </a:rPr>
              <a:t>лет.</a:t>
            </a:r>
            <a:endParaRPr lang="ru-RU" sz="1600" b="1" i="1" kern="0" dirty="0">
              <a:effectLst>
                <a:outerShdw blurRad="38100" dist="38100" dir="2700000" algn="tl">
                  <a:srgbClr val="000000">
                    <a:alpha val="43137"/>
                  </a:srgbClr>
                </a:outerShdw>
              </a:effectLst>
              <a:latin typeface="Times New Roman" pitchFamily="18" charset="0"/>
              <a:cs typeface="Times New Roman" pitchFamily="18" charset="0"/>
            </a:endParaRPr>
          </a:p>
          <a:p>
            <a:pPr marL="0" indent="0" algn="just">
              <a:spcBef>
                <a:spcPts val="0"/>
              </a:spcBef>
              <a:buNone/>
              <a:defRPr/>
            </a:pPr>
            <a:endParaRPr lang="ru-RU" sz="1600" b="1" i="1" dirty="0">
              <a:latin typeface="Times New Roman" panose="02020603050405020304" pitchFamily="18" charset="0"/>
              <a:cs typeface="Times New Roman" panose="02020603050405020304" pitchFamily="18" charset="0"/>
            </a:endParaRPr>
          </a:p>
          <a:p>
            <a:pPr marL="0" indent="0" algn="just">
              <a:spcBef>
                <a:spcPts val="0"/>
              </a:spcBef>
              <a:buNone/>
              <a:defRPr/>
            </a:pPr>
            <a:r>
              <a:rPr lang="ru-RU" sz="1600" b="1" i="1" dirty="0">
                <a:effectLst>
                  <a:outerShdw blurRad="38100" dist="38100" dir="2700000" algn="tl">
                    <a:srgbClr val="000000"/>
                  </a:outerShdw>
                </a:effectLst>
                <a:latin typeface="Times New Roman" panose="02020603050405020304" pitchFamily="18" charset="0"/>
                <a:cs typeface="Times New Roman" panose="02020603050405020304" pitchFamily="18" charset="0"/>
              </a:rPr>
              <a:t>Форма проведения игры:</a:t>
            </a:r>
            <a:r>
              <a:rPr lang="ru-RU" sz="1600" b="1" i="1" dirty="0">
                <a:latin typeface="Times New Roman" panose="02020603050405020304" pitchFamily="18" charset="0"/>
                <a:cs typeface="Times New Roman" panose="02020603050405020304" pitchFamily="18" charset="0"/>
              </a:rPr>
              <a:t> групповая и индивидуальная работа взрослого с </a:t>
            </a:r>
            <a:r>
              <a:rPr lang="ru-RU" sz="1600" b="1" i="1" dirty="0" smtClean="0">
                <a:latin typeface="Times New Roman" panose="02020603050405020304" pitchFamily="18" charset="0"/>
                <a:cs typeface="Times New Roman" panose="02020603050405020304" pitchFamily="18" charset="0"/>
              </a:rPr>
              <a:t>детьми</a:t>
            </a:r>
            <a:r>
              <a:rPr lang="en-US" sz="1600" b="1" i="1" dirty="0" smtClean="0">
                <a:latin typeface="Times New Roman" panose="02020603050405020304" pitchFamily="18" charset="0"/>
                <a:cs typeface="Times New Roman" panose="02020603050405020304" pitchFamily="18" charset="0"/>
              </a:rPr>
              <a:t> </a:t>
            </a:r>
            <a:r>
              <a:rPr lang="ru-RU" sz="1600" b="1" i="1" dirty="0" smtClean="0">
                <a:latin typeface="Times New Roman" panose="02020603050405020304" pitchFamily="18" charset="0"/>
                <a:cs typeface="Times New Roman" panose="02020603050405020304" pitchFamily="18" charset="0"/>
              </a:rPr>
              <a:t>в </a:t>
            </a:r>
            <a:r>
              <a:rPr lang="ru-RU" sz="1600" b="1" i="1" dirty="0">
                <a:latin typeface="Times New Roman" panose="02020603050405020304" pitchFamily="18" charset="0"/>
                <a:cs typeface="Times New Roman" panose="02020603050405020304" pitchFamily="18" charset="0"/>
              </a:rPr>
              <a:t>детских дошкольных учреждениях, а так же в домашних условиях. </a:t>
            </a:r>
            <a:endParaRPr lang="en-US" sz="1600" b="1" i="1" dirty="0">
              <a:latin typeface="Times New Roman" panose="02020603050405020304" pitchFamily="18" charset="0"/>
              <a:cs typeface="Times New Roman" panose="02020603050405020304" pitchFamily="18" charset="0"/>
            </a:endParaRPr>
          </a:p>
          <a:p>
            <a:pPr marL="0" indent="0" algn="just">
              <a:spcBef>
                <a:spcPts val="0"/>
              </a:spcBef>
              <a:buNone/>
              <a:defRPr/>
            </a:pPr>
            <a:endParaRPr lang="ru-RU" sz="1600" b="1" i="1" dirty="0">
              <a:latin typeface="Times New Roman" panose="02020603050405020304" pitchFamily="18" charset="0"/>
              <a:cs typeface="Times New Roman" panose="02020603050405020304" pitchFamily="18" charset="0"/>
            </a:endParaRPr>
          </a:p>
          <a:p>
            <a:pPr marL="0" indent="0" algn="just">
              <a:spcBef>
                <a:spcPts val="0"/>
              </a:spcBef>
              <a:buNone/>
              <a:defRPr/>
            </a:pPr>
            <a:r>
              <a:rPr lang="ru-RU" sz="1600" b="1" i="1" dirty="0">
                <a:effectLst>
                  <a:outerShdw blurRad="38100" dist="38100" dir="2700000" algn="tl">
                    <a:srgbClr val="000000"/>
                  </a:outerShdw>
                </a:effectLst>
                <a:latin typeface="Times New Roman" panose="02020603050405020304" pitchFamily="18" charset="0"/>
                <a:cs typeface="Times New Roman" panose="02020603050405020304" pitchFamily="18" charset="0"/>
              </a:rPr>
              <a:t>Правила игры:</a:t>
            </a:r>
            <a:r>
              <a:rPr lang="ru-RU" sz="1600" b="1" i="1" dirty="0">
                <a:latin typeface="Times New Roman" panose="02020603050405020304" pitchFamily="18" charset="0"/>
                <a:cs typeface="Times New Roman" panose="02020603050405020304" pitchFamily="18" charset="0"/>
              </a:rPr>
              <a:t> решать проблемные ситуации, которые возникают в ходе </a:t>
            </a:r>
            <a:r>
              <a:rPr lang="ru-RU" sz="1600" b="1" i="1" dirty="0" smtClean="0">
                <a:latin typeface="Times New Roman" panose="02020603050405020304" pitchFamily="18" charset="0"/>
                <a:cs typeface="Times New Roman" panose="02020603050405020304" pitchFamily="18" charset="0"/>
              </a:rPr>
              <a:t>игры. </a:t>
            </a:r>
            <a:r>
              <a:rPr lang="ru-RU" sz="1600" b="1" i="1" dirty="0">
                <a:latin typeface="Times New Roman" pitchFamily="18" charset="0"/>
                <a:ea typeface="Times New Roman"/>
                <a:cs typeface="Times New Roman" pitchFamily="18" charset="0"/>
              </a:rPr>
              <a:t>Кликнув левой кнопкой мыши по красному значку,     расположенному в углу слайда, осуществляется переход на следующий слайд. </a:t>
            </a:r>
            <a:r>
              <a:rPr lang="ru-RU" sz="1600" b="1" i="1" dirty="0" smtClean="0">
                <a:latin typeface="Times New Roman" pitchFamily="18" charset="0"/>
                <a:ea typeface="Times New Roman"/>
                <a:cs typeface="Times New Roman" pitchFamily="18" charset="0"/>
              </a:rPr>
              <a:t>В ходе игры </a:t>
            </a:r>
            <a:r>
              <a:rPr lang="ru-RU" sz="1600" b="1" i="1" dirty="0" smtClean="0">
                <a:latin typeface="Times New Roman" panose="02020603050405020304" pitchFamily="18" charset="0"/>
                <a:cs typeface="Times New Roman" panose="02020603050405020304" pitchFamily="18" charset="0"/>
              </a:rPr>
              <a:t>взрослый читает вопрос, ребенок рассматривает картинки поочередно, выбирает нужное изображение, затем щелкает левой кнопкой мыши. При правильном ответе слышится звук аплодисментов, если ответ неправильный  картинки вращаются на месте, ничего не происходит.</a:t>
            </a:r>
          </a:p>
          <a:p>
            <a:pPr marL="0" indent="0" algn="just">
              <a:spcBef>
                <a:spcPts val="0"/>
              </a:spcBef>
              <a:buNone/>
              <a:defRPr/>
            </a:pPr>
            <a:endParaRPr lang="ru-RU" sz="1600" b="1" i="1" dirty="0" smtClean="0">
              <a:latin typeface="Times New Roman" panose="02020603050405020304" pitchFamily="18" charset="0"/>
              <a:cs typeface="Times New Roman" panose="02020603050405020304" pitchFamily="18" charset="0"/>
            </a:endParaRPr>
          </a:p>
          <a:p>
            <a:pPr marL="0" indent="0" algn="just">
              <a:spcBef>
                <a:spcPts val="0"/>
              </a:spcBef>
              <a:buNone/>
              <a:defRPr/>
            </a:pPr>
            <a:r>
              <a:rPr lang="ru-RU" sz="1600" b="1"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В презентации были использованы: </a:t>
            </a:r>
          </a:p>
          <a:p>
            <a:pPr marL="0" indent="0" algn="just">
              <a:spcBef>
                <a:spcPts val="0"/>
              </a:spcBef>
              <a:buNone/>
              <a:defRPr/>
            </a:pPr>
            <a:r>
              <a:rPr lang="ru-RU" sz="1600" b="1" i="1" dirty="0">
                <a:latin typeface="Times New Roman" panose="02020603050405020304" pitchFamily="18" charset="0"/>
                <a:cs typeface="Times New Roman" panose="02020603050405020304" pitchFamily="18" charset="0"/>
              </a:rPr>
              <a:t>Картинки и звуковые эффекты, заимствованные из интернета, а также из программы </a:t>
            </a:r>
            <a:r>
              <a:rPr lang="ru-RU" sz="1600" b="1" i="1" dirty="0" err="1">
                <a:latin typeface="Times New Roman" panose="02020603050405020304" pitchFamily="18" charset="0"/>
                <a:cs typeface="Times New Roman" panose="02020603050405020304" pitchFamily="18" charset="0"/>
              </a:rPr>
              <a:t>Microsoft</a:t>
            </a:r>
            <a:r>
              <a:rPr lang="ru-RU" sz="1600" b="1" i="1" dirty="0">
                <a:latin typeface="Times New Roman" panose="02020603050405020304" pitchFamily="18" charset="0"/>
                <a:cs typeface="Times New Roman" panose="02020603050405020304" pitchFamily="18" charset="0"/>
              </a:rPr>
              <a:t> </a:t>
            </a:r>
            <a:r>
              <a:rPr lang="ru-RU" sz="1600" b="1" i="1" dirty="0" err="1" smtClean="0">
                <a:latin typeface="Times New Roman" panose="02020603050405020304" pitchFamily="18" charset="0"/>
                <a:cs typeface="Times New Roman" panose="02020603050405020304" pitchFamily="18" charset="0"/>
              </a:rPr>
              <a:t>Power</a:t>
            </a:r>
            <a:r>
              <a:rPr lang="en-US" sz="1600" b="1" i="1" dirty="0" smtClean="0">
                <a:latin typeface="Times New Roman" panose="02020603050405020304" pitchFamily="18" charset="0"/>
                <a:cs typeface="Times New Roman" panose="02020603050405020304" pitchFamily="18" charset="0"/>
              </a:rPr>
              <a:t>Point</a:t>
            </a:r>
            <a:r>
              <a:rPr lang="ru-RU" sz="1600" b="1" i="1" dirty="0" smtClean="0">
                <a:latin typeface="Times New Roman" panose="02020603050405020304" pitchFamily="18" charset="0"/>
                <a:cs typeface="Times New Roman" panose="02020603050405020304" pitchFamily="18" charset="0"/>
              </a:rPr>
              <a:t> </a:t>
            </a:r>
            <a:endParaRPr lang="ru-RU" sz="1600" b="1" i="1" dirty="0">
              <a:latin typeface="Times New Roman" panose="02020603050405020304" pitchFamily="18" charset="0"/>
              <a:cs typeface="Times New Roman" panose="02020603050405020304" pitchFamily="18" charset="0"/>
            </a:endParaRPr>
          </a:p>
          <a:p>
            <a:pPr marL="0" indent="0" algn="just">
              <a:spcBef>
                <a:spcPts val="0"/>
              </a:spcBef>
              <a:buNone/>
              <a:defRPr/>
            </a:pPr>
            <a:endParaRPr lang="ru-RU" sz="1800" b="1" i="1" dirty="0">
              <a:latin typeface="Times New Roman" panose="02020603050405020304" pitchFamily="18" charset="0"/>
              <a:cs typeface="Times New Roman" panose="02020603050405020304" pitchFamily="18" charset="0"/>
            </a:endParaRPr>
          </a:p>
          <a:p>
            <a:pPr marL="0" indent="0" algn="just">
              <a:spcBef>
                <a:spcPts val="0"/>
              </a:spcBef>
              <a:buNone/>
              <a:defRPr/>
            </a:pPr>
            <a:endParaRPr lang="ru-RU" sz="1800" b="1" i="1" dirty="0">
              <a:latin typeface="Times New Roman" panose="02020603050405020304" pitchFamily="18" charset="0"/>
              <a:cs typeface="Times New Roman" panose="02020603050405020304" pitchFamily="18" charset="0"/>
            </a:endParaRPr>
          </a:p>
          <a:p>
            <a:pPr marL="0" indent="0" algn="just">
              <a:spcBef>
                <a:spcPts val="0"/>
              </a:spcBef>
              <a:buNone/>
              <a:defRPr/>
            </a:pPr>
            <a:endParaRPr lang="ru-RU" sz="1800" b="1" i="1" dirty="0" smtClean="0">
              <a:latin typeface="Times New Roman" panose="02020603050405020304" pitchFamily="18" charset="0"/>
              <a:cs typeface="Times New Roman" panose="02020603050405020304" pitchFamily="18" charset="0"/>
            </a:endParaRPr>
          </a:p>
          <a:p>
            <a:pPr marL="0" indent="0" algn="just">
              <a:spcBef>
                <a:spcPts val="0"/>
              </a:spcBef>
              <a:buNone/>
              <a:defRPr/>
            </a:pPr>
            <a:endParaRPr lang="ru-RU" sz="1800" b="1"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653345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0" y="0"/>
            <a:ext cx="9144000" cy="6858000"/>
          </a:xfrm>
          <a:prstGeom prst="rect">
            <a:avLst/>
          </a:prstGeom>
          <a:ln>
            <a:solidFill>
              <a:srgbClr val="FF0000"/>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b="1" dirty="0" smtClean="0"/>
          </a:p>
        </p:txBody>
      </p:sp>
      <p:pic>
        <p:nvPicPr>
          <p:cNvPr id="1026" name="Picture 2" descr="I:\ГНОМИКИ\ГНОМИКИ 2021 - 2022\ПДД интерактивная игра\hello_html_m13e3dcfc.jpg"/>
          <p:cNvPicPr>
            <a:picLocks noChangeAspect="1" noChangeArrowheads="1"/>
          </p:cNvPicPr>
          <p:nvPr/>
        </p:nvPicPr>
        <p:blipFill>
          <a:blip r:embed="rId2"/>
          <a:srcRect/>
          <a:stretch>
            <a:fillRect/>
          </a:stretch>
        </p:blipFill>
        <p:spPr bwMode="auto">
          <a:xfrm>
            <a:off x="0" y="0"/>
            <a:ext cx="7674260" cy="5715040"/>
          </a:xfrm>
          <a:prstGeom prst="rect">
            <a:avLst/>
          </a:prstGeom>
          <a:noFill/>
        </p:spPr>
      </p:pic>
      <p:sp>
        <p:nvSpPr>
          <p:cNvPr id="6" name="Овальная выноска 5"/>
          <p:cNvSpPr/>
          <p:nvPr/>
        </p:nvSpPr>
        <p:spPr>
          <a:xfrm rot="405107">
            <a:off x="5982077" y="740205"/>
            <a:ext cx="3021582" cy="2565636"/>
          </a:xfrm>
          <a:prstGeom prst="wedgeEllipseCallout">
            <a:avLst>
              <a:gd name="adj1" fmla="val 19490"/>
              <a:gd name="adj2" fmla="val 90540"/>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Здравствуйте, мои друзья!</a:t>
            </a:r>
          </a:p>
          <a:p>
            <a:pPr algn="ctr"/>
            <a:r>
              <a:rPr lang="ru-RU" sz="20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Приглашаю в вас </a:t>
            </a:r>
            <a:r>
              <a:rPr lang="ru-RU" sz="20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sz="20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в мой любимый город!</a:t>
            </a:r>
          </a:p>
        </p:txBody>
      </p:sp>
      <p:pic>
        <p:nvPicPr>
          <p:cNvPr id="2" name="Picture 2" descr="I:\ГНОМИКИ\ГНОМИКИ 2021 - 2022\ПДД интерактивная игра\гиф картинки\12.png"/>
          <p:cNvPicPr>
            <a:picLocks noChangeAspect="1" noChangeArrowheads="1"/>
          </p:cNvPicPr>
          <p:nvPr/>
        </p:nvPicPr>
        <p:blipFill>
          <a:blip r:embed="rId3"/>
          <a:srcRect/>
          <a:stretch>
            <a:fillRect/>
          </a:stretch>
        </p:blipFill>
        <p:spPr bwMode="auto">
          <a:xfrm rot="944469">
            <a:off x="6979239" y="3449155"/>
            <a:ext cx="2110827" cy="2765421"/>
          </a:xfrm>
          <a:prstGeom prst="rect">
            <a:avLst/>
          </a:prstGeom>
          <a:noFill/>
        </p:spPr>
      </p:pic>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0" y="-142900"/>
            <a:ext cx="9144000" cy="7000900"/>
          </a:xfrm>
          <a:prstGeom prst="rect">
            <a:avLst/>
          </a:prstGeom>
          <a:ln>
            <a:solidFill>
              <a:srgbClr val="FF0000"/>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b="1" dirty="0" smtClean="0"/>
          </a:p>
        </p:txBody>
      </p:sp>
      <p:pic>
        <p:nvPicPr>
          <p:cNvPr id="7" name="Picture 2" descr="I:\ГНОМИКИ\ГНОМИКИ 2021 - 2022\ПДД интерактивная игра\hello_html_m13e3dcfc.jpg"/>
          <p:cNvPicPr>
            <a:picLocks noChangeAspect="1" noChangeArrowheads="1"/>
          </p:cNvPicPr>
          <p:nvPr/>
        </p:nvPicPr>
        <p:blipFill>
          <a:blip r:embed="rId2"/>
          <a:srcRect/>
          <a:stretch>
            <a:fillRect/>
          </a:stretch>
        </p:blipFill>
        <p:spPr bwMode="auto">
          <a:xfrm>
            <a:off x="0" y="-214338"/>
            <a:ext cx="7674260" cy="5715040"/>
          </a:xfrm>
          <a:prstGeom prst="rect">
            <a:avLst/>
          </a:prstGeom>
          <a:noFill/>
        </p:spPr>
      </p:pic>
      <p:sp>
        <p:nvSpPr>
          <p:cNvPr id="6" name="Овальная выноска 5"/>
          <p:cNvSpPr/>
          <p:nvPr/>
        </p:nvSpPr>
        <p:spPr>
          <a:xfrm flipH="1">
            <a:off x="4067944" y="214290"/>
            <a:ext cx="4104456" cy="2811806"/>
          </a:xfrm>
          <a:prstGeom prst="wedgeEllipseCallout">
            <a:avLst>
              <a:gd name="adj1" fmla="val -41191"/>
              <a:gd name="adj2" fmla="val 99888"/>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smtClean="0">
              <a:solidFill>
                <a:srgbClr val="FF0000"/>
              </a:solidFill>
              <a:latin typeface="Times New Roman" panose="02020603050405020304" pitchFamily="18" charset="0"/>
              <a:cs typeface="Times New Roman" panose="02020603050405020304" pitchFamily="18" charset="0"/>
            </a:endParaRPr>
          </a:p>
          <a:p>
            <a:pPr algn="ctr"/>
            <a:r>
              <a:rPr lang="ru-RU" b="1" dirty="0" smtClean="0">
                <a:solidFill>
                  <a:srgbClr val="FF0000"/>
                </a:solidFill>
                <a:latin typeface="Times New Roman" panose="02020603050405020304" pitchFamily="18" charset="0"/>
                <a:cs typeface="Times New Roman" panose="02020603050405020304" pitchFamily="18" charset="0"/>
              </a:rPr>
              <a:t>  </a:t>
            </a:r>
          </a:p>
          <a:p>
            <a:pPr algn="ctr"/>
            <a:r>
              <a:rPr lang="ru-RU" b="1" dirty="0" smtClean="0">
                <a:solidFill>
                  <a:srgbClr val="FF0000"/>
                </a:solidFill>
                <a:latin typeface="Times New Roman" panose="02020603050405020304" pitchFamily="18" charset="0"/>
                <a:cs typeface="Times New Roman" panose="02020603050405020304" pitchFamily="18" charset="0"/>
              </a:rPr>
              <a:t>  </a:t>
            </a:r>
            <a:r>
              <a:rPr lang="ru-RU" sz="16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В этом городе </a:t>
            </a:r>
            <a:r>
              <a:rPr lang="ru-RU" sz="16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много улиц. </a:t>
            </a:r>
            <a:endParaRPr lang="ru-RU" sz="16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algn="ctr"/>
            <a:r>
              <a:rPr lang="ru-RU" sz="16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На улицах города можно увидеть много различного транспорта!</a:t>
            </a:r>
          </a:p>
          <a:p>
            <a:pPr algn="ctr"/>
            <a:r>
              <a:rPr lang="ru-RU" sz="16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Внимательно прослушай задание, и подбери  правильные изображения из представленных картин.</a:t>
            </a:r>
          </a:p>
          <a:p>
            <a:pPr algn="ctr"/>
            <a:endParaRPr lang="ru-RU" b="1" dirty="0" smtClean="0">
              <a:solidFill>
                <a:srgbClr val="FF0000"/>
              </a:solidFill>
              <a:latin typeface="Times New Roman" panose="02020603050405020304" pitchFamily="18" charset="0"/>
              <a:cs typeface="Times New Roman" panose="02020603050405020304" pitchFamily="18" charset="0"/>
            </a:endParaRPr>
          </a:p>
          <a:p>
            <a:pPr algn="ctr"/>
            <a:endParaRPr lang="ru-RU" b="1" dirty="0" smtClean="0">
              <a:solidFill>
                <a:srgbClr val="FF0000"/>
              </a:solidFill>
              <a:latin typeface="Times New Roman" panose="02020603050405020304" pitchFamily="18" charset="0"/>
              <a:cs typeface="Times New Roman" panose="02020603050405020304" pitchFamily="18" charset="0"/>
            </a:endParaRPr>
          </a:p>
          <a:p>
            <a:pPr algn="ctr"/>
            <a:endParaRPr lang="ru-RU" sz="1400" b="1" dirty="0" smtClean="0">
              <a:solidFill>
                <a:schemeClr val="tx1"/>
              </a:solidFill>
              <a:latin typeface="Times New Roman" panose="02020603050405020304" pitchFamily="18" charset="0"/>
              <a:cs typeface="Times New Roman" panose="02020603050405020304" pitchFamily="18" charset="0"/>
            </a:endParaRPr>
          </a:p>
        </p:txBody>
      </p:sp>
      <p:pic>
        <p:nvPicPr>
          <p:cNvPr id="1027" name="Picture 3" descr="I:\ГНОМИКИ\ГНОМИКИ 2021 - 2022\ПДД интерактивная игра\гиф картинки\11.png"/>
          <p:cNvPicPr>
            <a:picLocks noChangeAspect="1" noChangeArrowheads="1"/>
          </p:cNvPicPr>
          <p:nvPr/>
        </p:nvPicPr>
        <p:blipFill>
          <a:blip r:embed="rId3"/>
          <a:srcRect/>
          <a:stretch>
            <a:fillRect/>
          </a:stretch>
        </p:blipFill>
        <p:spPr bwMode="auto">
          <a:xfrm>
            <a:off x="6643702" y="3429000"/>
            <a:ext cx="2309799" cy="3026096"/>
          </a:xfrm>
          <a:prstGeom prst="rect">
            <a:avLst/>
          </a:prstGeom>
          <a:noFill/>
        </p:spPr>
      </p:pic>
      <p:sp>
        <p:nvSpPr>
          <p:cNvPr id="9" name="Управляющая кнопка: далее 8">
            <a:hlinkClick r:id="" action="ppaction://hlinkshowjump?jump=nextslide" highlightClick="1"/>
          </p:cNvPr>
          <p:cNvSpPr/>
          <p:nvPr/>
        </p:nvSpPr>
        <p:spPr>
          <a:xfrm>
            <a:off x="7848600" y="228600"/>
            <a:ext cx="914400" cy="597932"/>
          </a:xfrm>
          <a:prstGeom prst="actionButtonForwardNext">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926599464"/>
      </p:ext>
    </p:extLst>
  </p:cSld>
  <p:clrMapOvr>
    <a:masterClrMapping/>
  </p:clrMapOvr>
  <p:transition spd="slow"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Прямоугольник 18"/>
          <p:cNvSpPr/>
          <p:nvPr/>
        </p:nvSpPr>
        <p:spPr>
          <a:xfrm>
            <a:off x="0" y="0"/>
            <a:ext cx="9144000" cy="6858000"/>
          </a:xfrm>
          <a:prstGeom prst="rect">
            <a:avLst/>
          </a:prstGeom>
          <a:ln>
            <a:solidFill>
              <a:srgbClr val="FF0000"/>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b="1" dirty="0" smtClean="0"/>
          </a:p>
        </p:txBody>
      </p:sp>
      <p:pic>
        <p:nvPicPr>
          <p:cNvPr id="1026" name="Picture 2" descr="I:\ГНОМИКИ\ГНОМИКИ 2021 - 2022\ПДД интерактивная игра\фоны для игры\landscape-background-design-empty-road-along-vector-26813343.jpg"/>
          <p:cNvPicPr>
            <a:picLocks noChangeAspect="1" noChangeArrowheads="1"/>
          </p:cNvPicPr>
          <p:nvPr/>
        </p:nvPicPr>
        <p:blipFill>
          <a:blip r:embed="rId5"/>
          <a:srcRect t="8641" b="9880"/>
          <a:stretch>
            <a:fillRect/>
          </a:stretch>
        </p:blipFill>
        <p:spPr bwMode="auto">
          <a:xfrm>
            <a:off x="-71" y="0"/>
            <a:ext cx="9144071" cy="5072074"/>
          </a:xfrm>
          <a:prstGeom prst="rect">
            <a:avLst/>
          </a:prstGeom>
          <a:noFill/>
        </p:spPr>
      </p:pic>
      <p:pic>
        <p:nvPicPr>
          <p:cNvPr id="16" name="Рисунок 15"/>
          <p:cNvPicPr>
            <a:picLocks noChangeAspect="1"/>
          </p:cNvPicPr>
          <p:nvPr/>
        </p:nvPicPr>
        <p:blipFill>
          <a:blip r:embed="rId6" cstate="print">
            <a:extLst>
              <a:ext uri="{28A0092B-C50C-407E-A947-70E740481C1C}">
                <a14:useLocalDpi xmlns:a14="http://schemas.microsoft.com/office/drawing/2010/main" val="0"/>
              </a:ext>
            </a:extLst>
          </a:blip>
          <a:srcRect b="21020"/>
          <a:stretch>
            <a:fillRect/>
          </a:stretch>
        </p:blipFill>
        <p:spPr>
          <a:xfrm flipH="1">
            <a:off x="7000891" y="5715016"/>
            <a:ext cx="2007443" cy="1142984"/>
          </a:xfrm>
          <a:prstGeom prst="rect">
            <a:avLst/>
          </a:prstGeom>
        </p:spPr>
      </p:pic>
      <p:pic>
        <p:nvPicPr>
          <p:cNvPr id="15" name="Рисунок 14"/>
          <p:cNvPicPr>
            <a:picLocks noChangeAspect="1"/>
          </p:cNvPicPr>
          <p:nvPr/>
        </p:nvPicPr>
        <p:blipFill>
          <a:blip r:embed="rId7" cstate="print">
            <a:extLst>
              <a:ext uri="{28A0092B-C50C-407E-A947-70E740481C1C}">
                <a14:useLocalDpi xmlns:a14="http://schemas.microsoft.com/office/drawing/2010/main" val="0"/>
              </a:ext>
            </a:extLst>
          </a:blip>
          <a:srcRect b="10306"/>
          <a:stretch>
            <a:fillRect/>
          </a:stretch>
        </p:blipFill>
        <p:spPr>
          <a:xfrm>
            <a:off x="0" y="5643578"/>
            <a:ext cx="1943286" cy="1214422"/>
          </a:xfrm>
          <a:prstGeom prst="rect">
            <a:avLst/>
          </a:prstGeom>
        </p:spPr>
      </p:pic>
      <p:pic>
        <p:nvPicPr>
          <p:cNvPr id="13" name="Рисунок 1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H="1">
            <a:off x="5643570" y="5357826"/>
            <a:ext cx="1751781" cy="1151205"/>
          </a:xfrm>
          <a:prstGeom prst="rect">
            <a:avLst/>
          </a:prstGeom>
        </p:spPr>
      </p:pic>
      <p:pic>
        <p:nvPicPr>
          <p:cNvPr id="14" name="Рисунок 13"/>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a:xfrm>
            <a:off x="3214678" y="5143512"/>
            <a:ext cx="1450406" cy="966664"/>
          </a:xfrm>
          <a:prstGeom prst="rect">
            <a:avLst/>
          </a:prstGeom>
        </p:spPr>
      </p:pic>
      <p:pic>
        <p:nvPicPr>
          <p:cNvPr id="12" name="Рисунок 1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flipH="1">
            <a:off x="928662" y="5000636"/>
            <a:ext cx="2191714" cy="1071546"/>
          </a:xfrm>
          <a:prstGeom prst="rect">
            <a:avLst/>
          </a:prstGeom>
        </p:spPr>
      </p:pic>
      <p:pic>
        <p:nvPicPr>
          <p:cNvPr id="1027" name="Picture 3" descr="I:\Авторские игры\Игры на ЛИПУЧКАХ\ТРАНСПОРТ А4\печать\10.png"/>
          <p:cNvPicPr>
            <a:picLocks noChangeAspect="1" noChangeArrowheads="1"/>
          </p:cNvPicPr>
          <p:nvPr/>
        </p:nvPicPr>
        <p:blipFill>
          <a:blip r:embed="rId11" cstate="print"/>
          <a:srcRect/>
          <a:stretch>
            <a:fillRect/>
          </a:stretch>
        </p:blipFill>
        <p:spPr bwMode="auto">
          <a:xfrm>
            <a:off x="4572000" y="4929198"/>
            <a:ext cx="1714512" cy="1143008"/>
          </a:xfrm>
          <a:prstGeom prst="rect">
            <a:avLst/>
          </a:prstGeom>
          <a:noFill/>
        </p:spPr>
      </p:pic>
      <p:pic>
        <p:nvPicPr>
          <p:cNvPr id="1028" name="Picture 4" descr="I:\ГНОМИКИ\ГНОМИКИ 2021 - 2022\ПДД интерактивная игра\транспорт\cd833f804f494064fb2093e99020eafe.png"/>
          <p:cNvPicPr>
            <a:picLocks noChangeAspect="1" noChangeArrowheads="1"/>
          </p:cNvPicPr>
          <p:nvPr/>
        </p:nvPicPr>
        <p:blipFill>
          <a:blip r:embed="rId12" cstate="print"/>
          <a:srcRect/>
          <a:stretch>
            <a:fillRect/>
          </a:stretch>
        </p:blipFill>
        <p:spPr bwMode="auto">
          <a:xfrm>
            <a:off x="7715272" y="5072074"/>
            <a:ext cx="977440" cy="651372"/>
          </a:xfrm>
          <a:prstGeom prst="rect">
            <a:avLst/>
          </a:prstGeom>
          <a:noFill/>
        </p:spPr>
      </p:pic>
      <p:pic>
        <p:nvPicPr>
          <p:cNvPr id="1029" name="Picture 5" descr="I:\ГНОМИКИ\ГНОМИКИ 2021 - 2022\ПДД интерактивная игра\транспорт\truck-3625572_1280.png"/>
          <p:cNvPicPr>
            <a:picLocks noChangeAspect="1" noChangeArrowheads="1"/>
          </p:cNvPicPr>
          <p:nvPr/>
        </p:nvPicPr>
        <p:blipFill>
          <a:blip r:embed="rId13" cstate="print"/>
          <a:srcRect/>
          <a:stretch>
            <a:fillRect/>
          </a:stretch>
        </p:blipFill>
        <p:spPr bwMode="auto">
          <a:xfrm>
            <a:off x="1928794" y="5894240"/>
            <a:ext cx="1927520" cy="963760"/>
          </a:xfrm>
          <a:prstGeom prst="rect">
            <a:avLst/>
          </a:prstGeom>
          <a:noFill/>
        </p:spPr>
      </p:pic>
      <p:pic>
        <p:nvPicPr>
          <p:cNvPr id="18" name="Рисунок 17"/>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flipH="1">
            <a:off x="4214809" y="5857893"/>
            <a:ext cx="1500585" cy="1000108"/>
          </a:xfrm>
          <a:prstGeom prst="rect">
            <a:avLst/>
          </a:prstGeom>
        </p:spPr>
      </p:pic>
      <p:sp>
        <p:nvSpPr>
          <p:cNvPr id="17" name="Управляющая кнопка: далее 16">
            <a:hlinkClick r:id="" action="ppaction://hlinkshowjump?jump=nextslide" highlightClick="1"/>
          </p:cNvPr>
          <p:cNvSpPr/>
          <p:nvPr/>
        </p:nvSpPr>
        <p:spPr>
          <a:xfrm>
            <a:off x="7848600" y="228600"/>
            <a:ext cx="914400" cy="597932"/>
          </a:xfrm>
          <a:prstGeom prst="actionButtonForwardNext">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
        <p:nvSpPr>
          <p:cNvPr id="20" name="Прямоугольник 19"/>
          <p:cNvSpPr/>
          <p:nvPr/>
        </p:nvSpPr>
        <p:spPr>
          <a:xfrm>
            <a:off x="1214414" y="214290"/>
            <a:ext cx="6500858" cy="500042"/>
          </a:xfrm>
          <a:prstGeom prst="rect">
            <a:avLst/>
          </a:prstGeom>
          <a:solidFill>
            <a:schemeClr val="bg1">
              <a:lumMod val="95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2400" b="1" dirty="0" smtClean="0">
                <a:ln w="11430"/>
                <a:solidFill>
                  <a:schemeClr val="tx1"/>
                </a:solidFill>
                <a:effectLst>
                  <a:outerShdw blurRad="50800" dist="39000" dir="5460000" algn="tl">
                    <a:srgbClr val="000000">
                      <a:alpha val="38000"/>
                    </a:srgbClr>
                  </a:outerShdw>
                </a:effectLst>
              </a:rPr>
              <a:t>Отправь воздушный транспорт в небо</a:t>
            </a:r>
            <a:endParaRPr lang="ru-RU" sz="2400" b="1" dirty="0">
              <a:ln w="11430"/>
              <a:solidFill>
                <a:schemeClr val="tx1"/>
              </a:soli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438904937"/>
      </p:ext>
    </p:extLst>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3"/>
                    </p:tgtEl>
                  </p:cond>
                </p:stCondLst>
                <p:endSync evt="end" delay="0">
                  <p:rtn val="all"/>
                </p:endSync>
                <p:childTnLst>
                  <p:par>
                    <p:cTn id="3" fill="hold">
                      <p:stCondLst>
                        <p:cond delay="0"/>
                      </p:stCondLst>
                      <p:childTnLst>
                        <p:par>
                          <p:cTn id="4" fill="hold">
                            <p:stCondLst>
                              <p:cond delay="0"/>
                            </p:stCondLst>
                            <p:childTnLst>
                              <p:par>
                                <p:cTn id="5" presetID="64" presetClass="path" presetSubtype="0" accel="50000" decel="50000" fill="hold" nodeType="clickEffect">
                                  <p:stCondLst>
                                    <p:cond delay="0"/>
                                  </p:stCondLst>
                                  <p:childTnLst>
                                    <p:animMotion origin="layout" path="M 0.00764 0.02338 L 0.0467 -0.61713 " pathEditMode="relative" rAng="0" ptsTypes="AA">
                                      <p:cBhvr>
                                        <p:cTn id="6" dur="2000" fill="hold"/>
                                        <p:tgtEl>
                                          <p:spTgt spid="13"/>
                                        </p:tgtEl>
                                        <p:attrNameLst>
                                          <p:attrName>ppt_x</p:attrName>
                                          <p:attrName>ppt_y</p:attrName>
                                        </p:attrNameLst>
                                      </p:cBhvr>
                                      <p:rCtr x="1900" y="-32000"/>
                                    </p:animMotion>
                                  </p:childTnLst>
                                  <p:subTnLst>
                                    <p:audio>
                                      <p:cMediaNode>
                                        <p:cTn display="0" masterRel="sameClick">
                                          <p:stCondLst>
                                            <p:cond evt="begin" delay="0">
                                              <p:tn val="5"/>
                                            </p:cond>
                                          </p:stCondLst>
                                          <p:endCondLst>
                                            <p:cond evt="onStopAudio" delay="0">
                                              <p:tgtEl>
                                                <p:sldTgt/>
                                              </p:tgtEl>
                                            </p:cond>
                                          </p:endCondLst>
                                        </p:cTn>
                                        <p:tgtEl>
                                          <p:sndTgt r:embed="rId3" name="applause.wav"/>
                                        </p:tgtEl>
                                      </p:cMediaNode>
                                    </p:audio>
                                  </p:subTnLst>
                                </p:cTn>
                              </p:par>
                            </p:childTnLst>
                          </p:cTn>
                        </p:par>
                      </p:childTnLst>
                    </p:cTn>
                  </p:par>
                </p:childTnLst>
              </p:cTn>
              <p:nextCondLst>
                <p:cond evt="onClick" delay="0">
                  <p:tgtEl>
                    <p:spTgt spid="13"/>
                  </p:tgtEl>
                </p:cond>
              </p:nextCondLst>
            </p:seq>
            <p:seq concurrent="1" nextAc="seek">
              <p:cTn id="7" restart="whenNotActive" fill="hold" evtFilter="cancelBubble" nodeType="interactiveSeq">
                <p:stCondLst>
                  <p:cond evt="onClick" delay="0">
                    <p:tgtEl>
                      <p:spTgt spid="12"/>
                    </p:tgtEl>
                  </p:cond>
                </p:stCondLst>
                <p:endSync evt="end" delay="0">
                  <p:rtn val="all"/>
                </p:endSync>
                <p:childTnLst>
                  <p:par>
                    <p:cTn id="8" fill="hold">
                      <p:stCondLst>
                        <p:cond delay="0"/>
                      </p:stCondLst>
                      <p:childTnLst>
                        <p:par>
                          <p:cTn id="9" fill="hold">
                            <p:stCondLst>
                              <p:cond delay="0"/>
                            </p:stCondLst>
                            <p:childTnLst>
                              <p:par>
                                <p:cTn id="10" presetID="64" presetClass="path" presetSubtype="0" accel="50000" decel="50000" fill="hold" nodeType="clickEffect">
                                  <p:stCondLst>
                                    <p:cond delay="0"/>
                                  </p:stCondLst>
                                  <p:childTnLst>
                                    <p:animMotion origin="layout" path="M -0.00486 0.0287 L -0.01267 -0.59074 " pathEditMode="relative" rAng="0" ptsTypes="AA">
                                      <p:cBhvr>
                                        <p:cTn id="11" dur="2000" fill="hold"/>
                                        <p:tgtEl>
                                          <p:spTgt spid="12"/>
                                        </p:tgtEl>
                                        <p:attrNameLst>
                                          <p:attrName>ppt_x</p:attrName>
                                          <p:attrName>ppt_y</p:attrName>
                                        </p:attrNameLst>
                                      </p:cBhvr>
                                      <p:rCtr x="-400" y="-31000"/>
                                    </p:animMotion>
                                  </p:childTnLst>
                                  <p:subTnLst>
                                    <p:audio>
                                      <p:cMediaNode>
                                        <p:cTn display="0" masterRel="sameClick">
                                          <p:stCondLst>
                                            <p:cond evt="begin" delay="0">
                                              <p:tn val="10"/>
                                            </p:cond>
                                          </p:stCondLst>
                                          <p:endCondLst>
                                            <p:cond evt="onStopAudio" delay="0">
                                              <p:tgtEl>
                                                <p:sldTgt/>
                                              </p:tgtEl>
                                            </p:cond>
                                          </p:endCondLst>
                                        </p:cTn>
                                        <p:tgtEl>
                                          <p:sndTgt r:embed="rId3" name="applause.wav"/>
                                        </p:tgtEl>
                                      </p:cMediaNode>
                                    </p:audio>
                                  </p:subTnLst>
                                </p:cTn>
                              </p:par>
                            </p:childTnLst>
                          </p:cTn>
                        </p:par>
                      </p:childTnLst>
                    </p:cTn>
                  </p:par>
                </p:childTnLst>
              </p:cTn>
              <p:nextCondLst>
                <p:cond evt="onClick" delay="0">
                  <p:tgtEl>
                    <p:spTgt spid="12"/>
                  </p:tgtEl>
                </p:cond>
              </p:nextCondLst>
            </p:seq>
            <p:seq concurrent="1" nextAc="seek">
              <p:cTn id="12" restart="whenNotActive" fill="hold" evtFilter="cancelBubble" nodeType="interactiveSeq">
                <p:stCondLst>
                  <p:cond evt="onClick" delay="0">
                    <p:tgtEl>
                      <p:spTgt spid="15"/>
                    </p:tgtEl>
                  </p:cond>
                </p:stCondLst>
                <p:endSync evt="end" delay="0">
                  <p:rtn val="all"/>
                </p:endSync>
                <p:childTnLst>
                  <p:par>
                    <p:cTn id="13" fill="hold">
                      <p:stCondLst>
                        <p:cond delay="0"/>
                      </p:stCondLst>
                      <p:childTnLst>
                        <p:par>
                          <p:cTn id="14" fill="hold">
                            <p:stCondLst>
                              <p:cond delay="0"/>
                            </p:stCondLst>
                            <p:childTnLst>
                              <p:par>
                                <p:cTn id="15" presetID="8" presetClass="emph" presetSubtype="0" fill="hold" nodeType="clickEffect">
                                  <p:stCondLst>
                                    <p:cond delay="0"/>
                                  </p:stCondLst>
                                  <p:childTnLst>
                                    <p:animRot by="21600000">
                                      <p:cBhvr>
                                        <p:cTn id="16" dur="2000" fill="hold"/>
                                        <p:tgtEl>
                                          <p:spTgt spid="15"/>
                                        </p:tgtEl>
                                        <p:attrNameLst>
                                          <p:attrName>r</p:attrName>
                                        </p:attrNameLst>
                                      </p:cBhvr>
                                    </p:animRot>
                                  </p:childTnLst>
                                  <p:subTnLst>
                                    <p:audio>
                                      <p:cMediaNode>
                                        <p:cTn display="0" masterRel="sameClick">
                                          <p:stCondLst>
                                            <p:cond evt="begin" delay="0">
                                              <p:tn val="15"/>
                                            </p:cond>
                                          </p:stCondLst>
                                          <p:endCondLst>
                                            <p:cond evt="onStopAudio" delay="0">
                                              <p:tgtEl>
                                                <p:sldTgt/>
                                              </p:tgtEl>
                                            </p:cond>
                                          </p:endCondLst>
                                        </p:cTn>
                                        <p:tgtEl>
                                          <p:sndTgt r:embed="rId4" name="click.wav"/>
                                        </p:tgtEl>
                                      </p:cMediaNode>
                                    </p:audio>
                                  </p:subTnLst>
                                </p:cTn>
                              </p:par>
                            </p:childTnLst>
                          </p:cTn>
                        </p:par>
                      </p:childTnLst>
                    </p:cTn>
                  </p:par>
                </p:childTnLst>
              </p:cTn>
              <p:nextCondLst>
                <p:cond evt="onClick" delay="0">
                  <p:tgtEl>
                    <p:spTgt spid="15"/>
                  </p:tgtEl>
                </p:cond>
              </p:nextCondLst>
            </p:seq>
            <p:seq concurrent="1" nextAc="seek">
              <p:cTn id="17" restart="whenNotActive" fill="hold" evtFilter="cancelBubble" nodeType="interactiveSeq">
                <p:stCondLst>
                  <p:cond evt="onClick" delay="0">
                    <p:tgtEl>
                      <p:spTgt spid="1029"/>
                    </p:tgtEl>
                  </p:cond>
                </p:stCondLst>
                <p:endSync evt="end" delay="0">
                  <p:rtn val="all"/>
                </p:endSync>
                <p:childTnLst>
                  <p:par>
                    <p:cTn id="18" fill="hold">
                      <p:stCondLst>
                        <p:cond delay="0"/>
                      </p:stCondLst>
                      <p:childTnLst>
                        <p:par>
                          <p:cTn id="19" fill="hold">
                            <p:stCondLst>
                              <p:cond delay="0"/>
                            </p:stCondLst>
                            <p:childTnLst>
                              <p:par>
                                <p:cTn id="20" presetID="8" presetClass="emph" presetSubtype="0" fill="hold" nodeType="clickEffect">
                                  <p:stCondLst>
                                    <p:cond delay="0"/>
                                  </p:stCondLst>
                                  <p:childTnLst>
                                    <p:animRot by="21600000">
                                      <p:cBhvr>
                                        <p:cTn id="21" dur="2000" fill="hold"/>
                                        <p:tgtEl>
                                          <p:spTgt spid="1029"/>
                                        </p:tgtEl>
                                        <p:attrNameLst>
                                          <p:attrName>r</p:attrName>
                                        </p:attrNameLst>
                                      </p:cBhvr>
                                    </p:animRot>
                                  </p:childTnLst>
                                  <p:subTnLst>
                                    <p:audio>
                                      <p:cMediaNode>
                                        <p:cTn display="0" masterRel="sameClick">
                                          <p:stCondLst>
                                            <p:cond evt="begin" delay="0">
                                              <p:tn val="20"/>
                                            </p:cond>
                                          </p:stCondLst>
                                          <p:endCondLst>
                                            <p:cond evt="onStopAudio" delay="0">
                                              <p:tgtEl>
                                                <p:sldTgt/>
                                              </p:tgtEl>
                                            </p:cond>
                                          </p:endCondLst>
                                        </p:cTn>
                                        <p:tgtEl>
                                          <p:sndTgt r:embed="rId4" name="click.wav"/>
                                        </p:tgtEl>
                                      </p:cMediaNode>
                                    </p:audio>
                                  </p:subTnLst>
                                </p:cTn>
                              </p:par>
                            </p:childTnLst>
                          </p:cTn>
                        </p:par>
                      </p:childTnLst>
                    </p:cTn>
                  </p:par>
                </p:childTnLst>
              </p:cTn>
              <p:nextCondLst>
                <p:cond evt="onClick" delay="0">
                  <p:tgtEl>
                    <p:spTgt spid="1029"/>
                  </p:tgtEl>
                </p:cond>
              </p:nextCondLst>
            </p:seq>
            <p:seq concurrent="1" nextAc="seek">
              <p:cTn id="22" restart="whenNotActive" fill="hold" evtFilter="cancelBubble" nodeType="interactiveSeq">
                <p:stCondLst>
                  <p:cond evt="onClick" delay="0">
                    <p:tgtEl>
                      <p:spTgt spid="14"/>
                    </p:tgtEl>
                  </p:cond>
                </p:stCondLst>
                <p:endSync evt="end" delay="0">
                  <p:rtn val="all"/>
                </p:endSync>
                <p:childTnLst>
                  <p:par>
                    <p:cTn id="23" fill="hold">
                      <p:stCondLst>
                        <p:cond delay="0"/>
                      </p:stCondLst>
                      <p:childTnLst>
                        <p:par>
                          <p:cTn id="24" fill="hold">
                            <p:stCondLst>
                              <p:cond delay="0"/>
                            </p:stCondLst>
                            <p:childTnLst>
                              <p:par>
                                <p:cTn id="25" presetID="8" presetClass="emph" presetSubtype="0" fill="hold" nodeType="clickEffect">
                                  <p:stCondLst>
                                    <p:cond delay="0"/>
                                  </p:stCondLst>
                                  <p:childTnLst>
                                    <p:animRot by="21600000">
                                      <p:cBhvr>
                                        <p:cTn id="26" dur="2000" fill="hold"/>
                                        <p:tgtEl>
                                          <p:spTgt spid="14"/>
                                        </p:tgtEl>
                                        <p:attrNameLst>
                                          <p:attrName>r</p:attrName>
                                        </p:attrNameLst>
                                      </p:cBhvr>
                                    </p:animRot>
                                  </p:childTnLst>
                                  <p:subTnLst>
                                    <p:audio>
                                      <p:cMediaNode>
                                        <p:cTn display="0" masterRel="sameClick">
                                          <p:stCondLst>
                                            <p:cond evt="begin" delay="0">
                                              <p:tn val="25"/>
                                            </p:cond>
                                          </p:stCondLst>
                                          <p:endCondLst>
                                            <p:cond evt="onStopAudio" delay="0">
                                              <p:tgtEl>
                                                <p:sldTgt/>
                                              </p:tgtEl>
                                            </p:cond>
                                          </p:endCondLst>
                                        </p:cTn>
                                        <p:tgtEl>
                                          <p:sndTgt r:embed="rId4" name="click.wav"/>
                                        </p:tgtEl>
                                      </p:cMediaNode>
                                    </p:audio>
                                  </p:subTnLst>
                                </p:cTn>
                              </p:par>
                            </p:childTnLst>
                          </p:cTn>
                        </p:par>
                      </p:childTnLst>
                    </p:cTn>
                  </p:par>
                </p:childTnLst>
              </p:cTn>
              <p:nextCondLst>
                <p:cond evt="onClick" delay="0">
                  <p:tgtEl>
                    <p:spTgt spid="14"/>
                  </p:tgtEl>
                </p:cond>
              </p:nextCondLst>
            </p:seq>
            <p:seq concurrent="1" nextAc="seek">
              <p:cTn id="27" restart="whenNotActive" fill="hold" evtFilter="cancelBubble" nodeType="interactiveSeq">
                <p:stCondLst>
                  <p:cond evt="onClick" delay="0">
                    <p:tgtEl>
                      <p:spTgt spid="18"/>
                    </p:tgtEl>
                  </p:cond>
                </p:stCondLst>
                <p:endSync evt="end" delay="0">
                  <p:rtn val="all"/>
                </p:endSync>
                <p:childTnLst>
                  <p:par>
                    <p:cTn id="28" fill="hold">
                      <p:stCondLst>
                        <p:cond delay="0"/>
                      </p:stCondLst>
                      <p:childTnLst>
                        <p:par>
                          <p:cTn id="29" fill="hold">
                            <p:stCondLst>
                              <p:cond delay="0"/>
                            </p:stCondLst>
                            <p:childTnLst>
                              <p:par>
                                <p:cTn id="30" presetID="8" presetClass="emph" presetSubtype="0" fill="hold" nodeType="clickEffect">
                                  <p:stCondLst>
                                    <p:cond delay="0"/>
                                  </p:stCondLst>
                                  <p:childTnLst>
                                    <p:animRot by="21600000">
                                      <p:cBhvr>
                                        <p:cTn id="31" dur="2000" fill="hold"/>
                                        <p:tgtEl>
                                          <p:spTgt spid="18"/>
                                        </p:tgtEl>
                                        <p:attrNameLst>
                                          <p:attrName>r</p:attrName>
                                        </p:attrNameLst>
                                      </p:cBhvr>
                                    </p:animRot>
                                  </p:childTnLst>
                                  <p:subTnLst>
                                    <p:audio>
                                      <p:cMediaNode>
                                        <p:cTn display="0" masterRel="sameClick">
                                          <p:stCondLst>
                                            <p:cond evt="begin" delay="0">
                                              <p:tn val="30"/>
                                            </p:cond>
                                          </p:stCondLst>
                                          <p:endCondLst>
                                            <p:cond evt="onStopAudio" delay="0">
                                              <p:tgtEl>
                                                <p:sldTgt/>
                                              </p:tgtEl>
                                            </p:cond>
                                          </p:endCondLst>
                                        </p:cTn>
                                        <p:tgtEl>
                                          <p:sndTgt r:embed="rId4" name="click.wav"/>
                                        </p:tgtEl>
                                      </p:cMediaNode>
                                    </p:audio>
                                  </p:subTnLst>
                                </p:cTn>
                              </p:par>
                            </p:childTnLst>
                          </p:cTn>
                        </p:par>
                      </p:childTnLst>
                    </p:cTn>
                  </p:par>
                </p:childTnLst>
              </p:cTn>
              <p:nextCondLst>
                <p:cond evt="onClick" delay="0">
                  <p:tgtEl>
                    <p:spTgt spid="18"/>
                  </p:tgtEl>
                </p:cond>
              </p:nextCondLst>
            </p:seq>
            <p:seq concurrent="1" nextAc="seek">
              <p:cTn id="32" restart="whenNotActive" fill="hold" evtFilter="cancelBubble" nodeType="interactiveSeq">
                <p:stCondLst>
                  <p:cond evt="onClick" delay="0">
                    <p:tgtEl>
                      <p:spTgt spid="1028"/>
                    </p:tgtEl>
                  </p:cond>
                </p:stCondLst>
                <p:endSync evt="end" delay="0">
                  <p:rtn val="all"/>
                </p:endSync>
                <p:childTnLst>
                  <p:par>
                    <p:cTn id="33" fill="hold">
                      <p:stCondLst>
                        <p:cond delay="0"/>
                      </p:stCondLst>
                      <p:childTnLst>
                        <p:par>
                          <p:cTn id="34" fill="hold">
                            <p:stCondLst>
                              <p:cond delay="0"/>
                            </p:stCondLst>
                            <p:childTnLst>
                              <p:par>
                                <p:cTn id="35" presetID="8" presetClass="emph" presetSubtype="0" fill="hold" nodeType="clickEffect">
                                  <p:stCondLst>
                                    <p:cond delay="0"/>
                                  </p:stCondLst>
                                  <p:childTnLst>
                                    <p:animRot by="21600000">
                                      <p:cBhvr>
                                        <p:cTn id="36" dur="2000" fill="hold"/>
                                        <p:tgtEl>
                                          <p:spTgt spid="1028"/>
                                        </p:tgtEl>
                                        <p:attrNameLst>
                                          <p:attrName>r</p:attrName>
                                        </p:attrNameLst>
                                      </p:cBhvr>
                                    </p:animRot>
                                  </p:childTnLst>
                                  <p:subTnLst>
                                    <p:audio>
                                      <p:cMediaNode>
                                        <p:cTn display="0" masterRel="sameClick">
                                          <p:stCondLst>
                                            <p:cond evt="begin" delay="0">
                                              <p:tn val="35"/>
                                            </p:cond>
                                          </p:stCondLst>
                                          <p:endCondLst>
                                            <p:cond evt="onStopAudio" delay="0">
                                              <p:tgtEl>
                                                <p:sldTgt/>
                                              </p:tgtEl>
                                            </p:cond>
                                          </p:endCondLst>
                                        </p:cTn>
                                        <p:tgtEl>
                                          <p:sndTgt r:embed="rId4" name="click.wav"/>
                                        </p:tgtEl>
                                      </p:cMediaNode>
                                    </p:audio>
                                  </p:subTnLst>
                                </p:cTn>
                              </p:par>
                            </p:childTnLst>
                          </p:cTn>
                        </p:par>
                      </p:childTnLst>
                    </p:cTn>
                  </p:par>
                </p:childTnLst>
              </p:cTn>
              <p:nextCondLst>
                <p:cond evt="onClick" delay="0">
                  <p:tgtEl>
                    <p:spTgt spid="1028"/>
                  </p:tgtEl>
                </p:cond>
              </p:nextCondLst>
            </p:seq>
            <p:seq concurrent="1" nextAc="seek">
              <p:cTn id="37" restart="whenNotActive" fill="hold" evtFilter="cancelBubble" nodeType="interactiveSeq">
                <p:stCondLst>
                  <p:cond evt="onClick" delay="0">
                    <p:tgtEl>
                      <p:spTgt spid="16"/>
                    </p:tgtEl>
                  </p:cond>
                </p:stCondLst>
                <p:endSync evt="end" delay="0">
                  <p:rtn val="all"/>
                </p:endSync>
                <p:childTnLst>
                  <p:par>
                    <p:cTn id="38" fill="hold">
                      <p:stCondLst>
                        <p:cond delay="0"/>
                      </p:stCondLst>
                      <p:childTnLst>
                        <p:par>
                          <p:cTn id="39" fill="hold">
                            <p:stCondLst>
                              <p:cond delay="0"/>
                            </p:stCondLst>
                            <p:childTnLst>
                              <p:par>
                                <p:cTn id="40" presetID="8" presetClass="emph" presetSubtype="0" fill="hold" nodeType="clickEffect">
                                  <p:stCondLst>
                                    <p:cond delay="0"/>
                                  </p:stCondLst>
                                  <p:childTnLst>
                                    <p:animRot by="21600000">
                                      <p:cBhvr>
                                        <p:cTn id="41" dur="2000" fill="hold"/>
                                        <p:tgtEl>
                                          <p:spTgt spid="16"/>
                                        </p:tgtEl>
                                        <p:attrNameLst>
                                          <p:attrName>r</p:attrName>
                                        </p:attrNameLst>
                                      </p:cBhvr>
                                    </p:animRot>
                                  </p:childTnLst>
                                  <p:subTnLst>
                                    <p:audio>
                                      <p:cMediaNode>
                                        <p:cTn display="0" masterRel="sameClick">
                                          <p:stCondLst>
                                            <p:cond evt="begin" delay="0">
                                              <p:tn val="40"/>
                                            </p:cond>
                                          </p:stCondLst>
                                          <p:endCondLst>
                                            <p:cond evt="onStopAudio" delay="0">
                                              <p:tgtEl>
                                                <p:sldTgt/>
                                              </p:tgtEl>
                                            </p:cond>
                                          </p:endCondLst>
                                        </p:cTn>
                                        <p:tgtEl>
                                          <p:sndTgt r:embed="rId4" name="click.wav"/>
                                        </p:tgtEl>
                                      </p:cMediaNode>
                                    </p:audio>
                                  </p:subTnLst>
                                </p:cTn>
                              </p:par>
                            </p:childTnLst>
                          </p:cTn>
                        </p:par>
                      </p:childTnLst>
                    </p:cTn>
                  </p:par>
                </p:childTnLst>
              </p:cTn>
              <p:nextCondLst>
                <p:cond evt="onClick" delay="0">
                  <p:tgtEl>
                    <p:spTgt spid="16"/>
                  </p:tgtEl>
                </p:cond>
              </p:nextCondLst>
            </p:seq>
            <p:seq concurrent="1" nextAc="seek">
              <p:cTn id="42" restart="whenNotActive" fill="hold" evtFilter="cancelBubble" nodeType="interactiveSeq">
                <p:stCondLst>
                  <p:cond evt="onClick" delay="0">
                    <p:tgtEl>
                      <p:spTgt spid="1027"/>
                    </p:tgtEl>
                  </p:cond>
                </p:stCondLst>
                <p:endSync evt="end" delay="0">
                  <p:rtn val="all"/>
                </p:endSync>
                <p:childTnLst>
                  <p:par>
                    <p:cTn id="43" fill="hold">
                      <p:stCondLst>
                        <p:cond delay="0"/>
                      </p:stCondLst>
                      <p:childTnLst>
                        <p:par>
                          <p:cTn id="44" fill="hold">
                            <p:stCondLst>
                              <p:cond delay="0"/>
                            </p:stCondLst>
                            <p:childTnLst>
                              <p:par>
                                <p:cTn id="45" presetID="64" presetClass="path" presetSubtype="0" accel="50000" decel="50000" fill="hold" nodeType="clickEffect">
                                  <p:stCondLst>
                                    <p:cond delay="0"/>
                                  </p:stCondLst>
                                  <p:childTnLst>
                                    <p:animMotion origin="layout" path="M -0.01493 0.02338 L -0.04653 -0.61713 " pathEditMode="relative" rAng="0" ptsTypes="AA">
                                      <p:cBhvr>
                                        <p:cTn id="46" dur="2000" fill="hold"/>
                                        <p:tgtEl>
                                          <p:spTgt spid="1027"/>
                                        </p:tgtEl>
                                        <p:attrNameLst>
                                          <p:attrName>ppt_x</p:attrName>
                                          <p:attrName>ppt_y</p:attrName>
                                        </p:attrNameLst>
                                      </p:cBhvr>
                                      <p:rCtr x="-1600" y="-32000"/>
                                    </p:animMotion>
                                  </p:childTnLst>
                                  <p:subTnLst>
                                    <p:audio>
                                      <p:cMediaNode>
                                        <p:cTn display="0" masterRel="sameClick">
                                          <p:stCondLst>
                                            <p:cond evt="begin" delay="0">
                                              <p:tn val="45"/>
                                            </p:cond>
                                          </p:stCondLst>
                                          <p:endCondLst>
                                            <p:cond evt="onStopAudio" delay="0">
                                              <p:tgtEl>
                                                <p:sldTgt/>
                                              </p:tgtEl>
                                            </p:cond>
                                          </p:endCondLst>
                                        </p:cTn>
                                        <p:tgtEl>
                                          <p:sndTgt r:embed="rId3" name="applause.wav"/>
                                        </p:tgtEl>
                                      </p:cMediaNode>
                                    </p:audio>
                                  </p:subTnLst>
                                </p:cTn>
                              </p:par>
                            </p:childTnLst>
                          </p:cTn>
                        </p:par>
                      </p:childTnLst>
                    </p:cTn>
                  </p:par>
                </p:childTnLst>
              </p:cTn>
              <p:nextCondLst>
                <p:cond evt="onClick" delay="0">
                  <p:tgtEl>
                    <p:spTgt spid="1027"/>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Прямоугольник 18"/>
          <p:cNvSpPr/>
          <p:nvPr/>
        </p:nvSpPr>
        <p:spPr>
          <a:xfrm>
            <a:off x="0" y="0"/>
            <a:ext cx="9144000" cy="6858000"/>
          </a:xfrm>
          <a:prstGeom prst="rect">
            <a:avLst/>
          </a:prstGeom>
          <a:ln>
            <a:solidFill>
              <a:srgbClr val="FF0000"/>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b="1" dirty="0" smtClean="0"/>
          </a:p>
        </p:txBody>
      </p:sp>
      <p:pic>
        <p:nvPicPr>
          <p:cNvPr id="1026" name="Picture 2" descr="I:\ГНОМИКИ\ГНОМИКИ 2021 - 2022\ПДД интерактивная игра\фоны для игры\landscape-background-design-empty-road-along-vector-26813343.jpg"/>
          <p:cNvPicPr>
            <a:picLocks noChangeAspect="1" noChangeArrowheads="1"/>
          </p:cNvPicPr>
          <p:nvPr/>
        </p:nvPicPr>
        <p:blipFill>
          <a:blip r:embed="rId5"/>
          <a:srcRect t="8641" b="9880"/>
          <a:stretch>
            <a:fillRect/>
          </a:stretch>
        </p:blipFill>
        <p:spPr bwMode="auto">
          <a:xfrm>
            <a:off x="-71" y="0"/>
            <a:ext cx="9144071" cy="5072074"/>
          </a:xfrm>
          <a:prstGeom prst="rect">
            <a:avLst/>
          </a:prstGeom>
          <a:noFill/>
        </p:spPr>
      </p:pic>
      <p:pic>
        <p:nvPicPr>
          <p:cNvPr id="16" name="Рисунок 15"/>
          <p:cNvPicPr>
            <a:picLocks noChangeAspect="1"/>
          </p:cNvPicPr>
          <p:nvPr/>
        </p:nvPicPr>
        <p:blipFill>
          <a:blip r:embed="rId6" cstate="print">
            <a:extLst>
              <a:ext uri="{28A0092B-C50C-407E-A947-70E740481C1C}">
                <a14:useLocalDpi xmlns:a14="http://schemas.microsoft.com/office/drawing/2010/main" val="0"/>
              </a:ext>
            </a:extLst>
          </a:blip>
          <a:srcRect b="21020"/>
          <a:stretch>
            <a:fillRect/>
          </a:stretch>
        </p:blipFill>
        <p:spPr>
          <a:xfrm flipH="1">
            <a:off x="7000892" y="5643578"/>
            <a:ext cx="1721724" cy="980303"/>
          </a:xfrm>
          <a:prstGeom prst="rect">
            <a:avLst/>
          </a:prstGeom>
        </p:spPr>
      </p:pic>
      <p:pic>
        <p:nvPicPr>
          <p:cNvPr id="15" name="Рисунок 14"/>
          <p:cNvPicPr>
            <a:picLocks noChangeAspect="1"/>
          </p:cNvPicPr>
          <p:nvPr/>
        </p:nvPicPr>
        <p:blipFill>
          <a:blip r:embed="rId7" cstate="print">
            <a:extLst>
              <a:ext uri="{28A0092B-C50C-407E-A947-70E740481C1C}">
                <a14:useLocalDpi xmlns:a14="http://schemas.microsoft.com/office/drawing/2010/main" val="0"/>
              </a:ext>
            </a:extLst>
          </a:blip>
          <a:srcRect b="10306"/>
          <a:stretch>
            <a:fillRect/>
          </a:stretch>
        </p:blipFill>
        <p:spPr>
          <a:xfrm>
            <a:off x="0" y="5643578"/>
            <a:ext cx="1943286" cy="1214422"/>
          </a:xfrm>
          <a:prstGeom prst="rect">
            <a:avLst/>
          </a:prstGeom>
        </p:spPr>
      </p:pic>
      <p:pic>
        <p:nvPicPr>
          <p:cNvPr id="13" name="Рисунок 1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H="1">
            <a:off x="5572132" y="5429264"/>
            <a:ext cx="1751781" cy="1151205"/>
          </a:xfrm>
          <a:prstGeom prst="rect">
            <a:avLst/>
          </a:prstGeom>
        </p:spPr>
      </p:pic>
      <p:pic>
        <p:nvPicPr>
          <p:cNvPr id="14" name="Рисунок 13"/>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a:xfrm>
            <a:off x="3214678" y="5143512"/>
            <a:ext cx="1450406" cy="966664"/>
          </a:xfrm>
          <a:prstGeom prst="rect">
            <a:avLst/>
          </a:prstGeom>
        </p:spPr>
      </p:pic>
      <p:pic>
        <p:nvPicPr>
          <p:cNvPr id="12" name="Рисунок 1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flipH="1">
            <a:off x="928662" y="5000636"/>
            <a:ext cx="2191714" cy="1071546"/>
          </a:xfrm>
          <a:prstGeom prst="rect">
            <a:avLst/>
          </a:prstGeom>
        </p:spPr>
      </p:pic>
      <p:pic>
        <p:nvPicPr>
          <p:cNvPr id="1027" name="Picture 3" descr="I:\Авторские игры\Игры на ЛИПУЧКАХ\ТРАНСПОРТ А4\печать\10.png"/>
          <p:cNvPicPr>
            <a:picLocks noChangeAspect="1" noChangeArrowheads="1"/>
          </p:cNvPicPr>
          <p:nvPr/>
        </p:nvPicPr>
        <p:blipFill>
          <a:blip r:embed="rId11" cstate="print"/>
          <a:srcRect/>
          <a:stretch>
            <a:fillRect/>
          </a:stretch>
        </p:blipFill>
        <p:spPr bwMode="auto">
          <a:xfrm>
            <a:off x="4572000" y="4786322"/>
            <a:ext cx="1714512" cy="1143008"/>
          </a:xfrm>
          <a:prstGeom prst="rect">
            <a:avLst/>
          </a:prstGeom>
          <a:noFill/>
        </p:spPr>
      </p:pic>
      <p:pic>
        <p:nvPicPr>
          <p:cNvPr id="1029" name="Picture 5" descr="I:\ГНОМИКИ\ГНОМИКИ 2021 - 2022\ПДД интерактивная игра\транспорт\truck-3625572_1280.png"/>
          <p:cNvPicPr>
            <a:picLocks noChangeAspect="1" noChangeArrowheads="1"/>
          </p:cNvPicPr>
          <p:nvPr/>
        </p:nvPicPr>
        <p:blipFill>
          <a:blip r:embed="rId12" cstate="print"/>
          <a:srcRect/>
          <a:stretch>
            <a:fillRect/>
          </a:stretch>
        </p:blipFill>
        <p:spPr bwMode="auto">
          <a:xfrm>
            <a:off x="1928794" y="5894240"/>
            <a:ext cx="1927520" cy="963760"/>
          </a:xfrm>
          <a:prstGeom prst="rect">
            <a:avLst/>
          </a:prstGeom>
          <a:noFill/>
        </p:spPr>
      </p:pic>
      <p:pic>
        <p:nvPicPr>
          <p:cNvPr id="18" name="Рисунок 1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flipH="1">
            <a:off x="4214808" y="5762926"/>
            <a:ext cx="1643076" cy="1095075"/>
          </a:xfrm>
          <a:prstGeom prst="rect">
            <a:avLst/>
          </a:prstGeom>
        </p:spPr>
      </p:pic>
      <p:pic>
        <p:nvPicPr>
          <p:cNvPr id="1028" name="Picture 4" descr="I:\ГНОМИКИ\ГНОМИКИ 2021 - 2022\ПДД интерактивная игра\транспорт\cd833f804f494064fb2093e99020eafe.png"/>
          <p:cNvPicPr>
            <a:picLocks noChangeAspect="1" noChangeArrowheads="1"/>
          </p:cNvPicPr>
          <p:nvPr/>
        </p:nvPicPr>
        <p:blipFill>
          <a:blip r:embed="rId14" cstate="print"/>
          <a:srcRect/>
          <a:stretch>
            <a:fillRect/>
          </a:stretch>
        </p:blipFill>
        <p:spPr bwMode="auto">
          <a:xfrm>
            <a:off x="7786710" y="5072074"/>
            <a:ext cx="977440" cy="651372"/>
          </a:xfrm>
          <a:prstGeom prst="rect">
            <a:avLst/>
          </a:prstGeom>
          <a:noFill/>
        </p:spPr>
      </p:pic>
      <p:sp>
        <p:nvSpPr>
          <p:cNvPr id="20" name="Прямоугольник 19"/>
          <p:cNvSpPr/>
          <p:nvPr/>
        </p:nvSpPr>
        <p:spPr>
          <a:xfrm>
            <a:off x="1214414" y="214290"/>
            <a:ext cx="6500858" cy="500042"/>
          </a:xfrm>
          <a:prstGeom prst="rect">
            <a:avLst/>
          </a:prstGeom>
          <a:solidFill>
            <a:schemeClr val="bg1">
              <a:lumMod val="95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2400" b="1" dirty="0" smtClean="0">
                <a:ln w="11430"/>
                <a:solidFill>
                  <a:schemeClr val="tx1"/>
                </a:solidFill>
                <a:effectLst>
                  <a:outerShdw blurRad="50800" dist="39000" dir="5460000" algn="tl">
                    <a:srgbClr val="000000">
                      <a:alpha val="38000"/>
                    </a:srgbClr>
                  </a:outerShdw>
                </a:effectLst>
              </a:rPr>
              <a:t>Отправь наземный транспорт на дорогу</a:t>
            </a:r>
            <a:endParaRPr lang="ru-RU" sz="2400" b="1" dirty="0">
              <a:ln w="11430"/>
              <a:solidFill>
                <a:schemeClr val="tx1"/>
              </a:solidFill>
              <a:effectLst>
                <a:outerShdw blurRad="50800" dist="39000" dir="5460000" algn="tl">
                  <a:srgbClr val="000000">
                    <a:alpha val="38000"/>
                  </a:srgbClr>
                </a:outerShdw>
              </a:effectLst>
            </a:endParaRPr>
          </a:p>
        </p:txBody>
      </p:sp>
      <p:sp>
        <p:nvSpPr>
          <p:cNvPr id="21" name="Управляющая кнопка: далее 20">
            <a:hlinkClick r:id="" action="ppaction://hlinkshowjump?jump=nextslide" highlightClick="1"/>
          </p:cNvPr>
          <p:cNvSpPr/>
          <p:nvPr/>
        </p:nvSpPr>
        <p:spPr>
          <a:xfrm>
            <a:off x="7848600" y="228600"/>
            <a:ext cx="914400" cy="597932"/>
          </a:xfrm>
          <a:prstGeom prst="actionButtonForwardNext">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438904937"/>
      </p:ext>
    </p:extLst>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2"/>
                    </p:tgtEl>
                  </p:cond>
                </p:stCondLst>
                <p:endSync evt="end" delay="0">
                  <p:rtn val="all"/>
                </p:endSync>
                <p:childTnLst>
                  <p:par>
                    <p:cTn id="3" fill="hold">
                      <p:stCondLst>
                        <p:cond delay="0"/>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12"/>
                                        </p:tgtEl>
                                        <p:attrNameLst>
                                          <p:attrName>r</p:attrName>
                                        </p:attrNameLst>
                                      </p:cBhvr>
                                    </p:animRot>
                                  </p:childTnLst>
                                  <p:subTnLst>
                                    <p:audio>
                                      <p:cMediaNode>
                                        <p:cTn display="0" masterRel="sameClick">
                                          <p:stCondLst>
                                            <p:cond evt="begin" delay="0">
                                              <p:tn val="5"/>
                                            </p:cond>
                                          </p:stCondLst>
                                          <p:endCondLst>
                                            <p:cond evt="onStopAudio" delay="0">
                                              <p:tgtEl>
                                                <p:sldTgt/>
                                              </p:tgtEl>
                                            </p:cond>
                                          </p:endCondLst>
                                        </p:cTn>
                                        <p:tgtEl>
                                          <p:sndTgt r:embed="rId3" name="click.wav"/>
                                        </p:tgtEl>
                                      </p:cMediaNode>
                                    </p:audio>
                                  </p:subTnLst>
                                </p:cTn>
                              </p:par>
                            </p:childTnLst>
                          </p:cTn>
                        </p:par>
                      </p:childTnLst>
                    </p:cTn>
                  </p:par>
                </p:childTnLst>
              </p:cTn>
              <p:nextCondLst>
                <p:cond evt="onClick" delay="0">
                  <p:tgtEl>
                    <p:spTgt spid="12"/>
                  </p:tgtEl>
                </p:cond>
              </p:nextCondLst>
            </p:seq>
            <p:seq concurrent="1" nextAc="seek">
              <p:cTn id="7" restart="whenNotActive" fill="hold" evtFilter="cancelBubble" nodeType="interactiveSeq">
                <p:stCondLst>
                  <p:cond evt="onClick" delay="0">
                    <p:tgtEl>
                      <p:spTgt spid="14"/>
                    </p:tgtEl>
                  </p:cond>
                </p:stCondLst>
                <p:endSync evt="end" delay="0">
                  <p:rtn val="all"/>
                </p:endSync>
                <p:childTnLst>
                  <p:par>
                    <p:cTn id="8" fill="hold">
                      <p:stCondLst>
                        <p:cond delay="0"/>
                      </p:stCondLst>
                      <p:childTnLst>
                        <p:par>
                          <p:cTn id="9" fill="hold">
                            <p:stCondLst>
                              <p:cond delay="0"/>
                            </p:stCondLst>
                            <p:childTnLst>
                              <p:par>
                                <p:cTn id="10" presetID="8" presetClass="emph" presetSubtype="0" fill="hold" nodeType="clickEffect">
                                  <p:stCondLst>
                                    <p:cond delay="0"/>
                                  </p:stCondLst>
                                  <p:childTnLst>
                                    <p:animRot by="21600000">
                                      <p:cBhvr>
                                        <p:cTn id="11" dur="2000" fill="hold"/>
                                        <p:tgtEl>
                                          <p:spTgt spid="14"/>
                                        </p:tgtEl>
                                        <p:attrNameLst>
                                          <p:attrName>r</p:attrName>
                                        </p:attrNameLst>
                                      </p:cBhvr>
                                    </p:animRot>
                                  </p:childTnLst>
                                  <p:subTnLst>
                                    <p:audio>
                                      <p:cMediaNode>
                                        <p:cTn display="0" masterRel="sameClick">
                                          <p:stCondLst>
                                            <p:cond evt="begin" delay="0">
                                              <p:tn val="10"/>
                                            </p:cond>
                                          </p:stCondLst>
                                          <p:endCondLst>
                                            <p:cond evt="onStopAudio" delay="0">
                                              <p:tgtEl>
                                                <p:sldTgt/>
                                              </p:tgtEl>
                                            </p:cond>
                                          </p:endCondLst>
                                        </p:cTn>
                                        <p:tgtEl>
                                          <p:sndTgt r:embed="rId3" name="click.wav"/>
                                        </p:tgtEl>
                                      </p:cMediaNode>
                                    </p:audio>
                                  </p:subTnLst>
                                </p:cTn>
                              </p:par>
                            </p:childTnLst>
                          </p:cTn>
                        </p:par>
                      </p:childTnLst>
                    </p:cTn>
                  </p:par>
                </p:childTnLst>
              </p:cTn>
              <p:nextCondLst>
                <p:cond evt="onClick" delay="0">
                  <p:tgtEl>
                    <p:spTgt spid="14"/>
                  </p:tgtEl>
                </p:cond>
              </p:nextCondLst>
            </p:seq>
            <p:seq concurrent="1" nextAc="seek">
              <p:cTn id="12" restart="whenNotActive" fill="hold" evtFilter="cancelBubble" nodeType="interactiveSeq">
                <p:stCondLst>
                  <p:cond evt="onClick" delay="0">
                    <p:tgtEl>
                      <p:spTgt spid="1027"/>
                    </p:tgtEl>
                  </p:cond>
                </p:stCondLst>
                <p:endSync evt="end" delay="0">
                  <p:rtn val="all"/>
                </p:endSync>
                <p:childTnLst>
                  <p:par>
                    <p:cTn id="13" fill="hold">
                      <p:stCondLst>
                        <p:cond delay="0"/>
                      </p:stCondLst>
                      <p:childTnLst>
                        <p:par>
                          <p:cTn id="14" fill="hold">
                            <p:stCondLst>
                              <p:cond delay="0"/>
                            </p:stCondLst>
                            <p:childTnLst>
                              <p:par>
                                <p:cTn id="15" presetID="8" presetClass="emph" presetSubtype="0" fill="hold" nodeType="clickEffect">
                                  <p:stCondLst>
                                    <p:cond delay="0"/>
                                  </p:stCondLst>
                                  <p:childTnLst>
                                    <p:animRot by="21600000">
                                      <p:cBhvr>
                                        <p:cTn id="16" dur="2000" fill="hold"/>
                                        <p:tgtEl>
                                          <p:spTgt spid="1027"/>
                                        </p:tgtEl>
                                        <p:attrNameLst>
                                          <p:attrName>r</p:attrName>
                                        </p:attrNameLst>
                                      </p:cBhvr>
                                    </p:animRot>
                                  </p:childTnLst>
                                  <p:subTnLst>
                                    <p:audio>
                                      <p:cMediaNode>
                                        <p:cTn display="0" masterRel="sameClick">
                                          <p:stCondLst>
                                            <p:cond evt="begin" delay="0">
                                              <p:tn val="15"/>
                                            </p:cond>
                                          </p:stCondLst>
                                          <p:endCondLst>
                                            <p:cond evt="onStopAudio" delay="0">
                                              <p:tgtEl>
                                                <p:sldTgt/>
                                              </p:tgtEl>
                                            </p:cond>
                                          </p:endCondLst>
                                        </p:cTn>
                                        <p:tgtEl>
                                          <p:sndTgt r:embed="rId3" name="click.wav"/>
                                        </p:tgtEl>
                                      </p:cMediaNode>
                                    </p:audio>
                                  </p:subTnLst>
                                </p:cTn>
                              </p:par>
                            </p:childTnLst>
                          </p:cTn>
                        </p:par>
                      </p:childTnLst>
                    </p:cTn>
                  </p:par>
                </p:childTnLst>
              </p:cTn>
              <p:nextCondLst>
                <p:cond evt="onClick" delay="0">
                  <p:tgtEl>
                    <p:spTgt spid="1027"/>
                  </p:tgtEl>
                </p:cond>
              </p:nextCondLst>
            </p:seq>
            <p:seq concurrent="1" nextAc="seek">
              <p:cTn id="17" restart="whenNotActive" fill="hold" evtFilter="cancelBubble" nodeType="interactiveSeq">
                <p:stCondLst>
                  <p:cond evt="onClick" delay="0">
                    <p:tgtEl>
                      <p:spTgt spid="13"/>
                    </p:tgtEl>
                  </p:cond>
                </p:stCondLst>
                <p:endSync evt="end" delay="0">
                  <p:rtn val="all"/>
                </p:endSync>
                <p:childTnLst>
                  <p:par>
                    <p:cTn id="18" fill="hold">
                      <p:stCondLst>
                        <p:cond delay="0"/>
                      </p:stCondLst>
                      <p:childTnLst>
                        <p:par>
                          <p:cTn id="19" fill="hold">
                            <p:stCondLst>
                              <p:cond delay="0"/>
                            </p:stCondLst>
                            <p:childTnLst>
                              <p:par>
                                <p:cTn id="20" presetID="8" presetClass="emph" presetSubtype="0" fill="hold" nodeType="clickEffect">
                                  <p:stCondLst>
                                    <p:cond delay="0"/>
                                  </p:stCondLst>
                                  <p:childTnLst>
                                    <p:animRot by="21600000">
                                      <p:cBhvr>
                                        <p:cTn id="21" dur="2000" fill="hold"/>
                                        <p:tgtEl>
                                          <p:spTgt spid="13"/>
                                        </p:tgtEl>
                                        <p:attrNameLst>
                                          <p:attrName>r</p:attrName>
                                        </p:attrNameLst>
                                      </p:cBhvr>
                                    </p:animRot>
                                  </p:childTnLst>
                                  <p:subTnLst>
                                    <p:audio>
                                      <p:cMediaNode>
                                        <p:cTn display="0" masterRel="sameClick">
                                          <p:stCondLst>
                                            <p:cond evt="begin" delay="0">
                                              <p:tn val="20"/>
                                            </p:cond>
                                          </p:stCondLst>
                                          <p:endCondLst>
                                            <p:cond evt="onStopAudio" delay="0">
                                              <p:tgtEl>
                                                <p:sldTgt/>
                                              </p:tgtEl>
                                            </p:cond>
                                          </p:endCondLst>
                                        </p:cTn>
                                        <p:tgtEl>
                                          <p:sndTgt r:embed="rId3" name="click.wav"/>
                                        </p:tgtEl>
                                      </p:cMediaNode>
                                    </p:audio>
                                  </p:subTnLst>
                                </p:cTn>
                              </p:par>
                            </p:childTnLst>
                          </p:cTn>
                        </p:par>
                      </p:childTnLst>
                    </p:cTn>
                  </p:par>
                </p:childTnLst>
              </p:cTn>
              <p:nextCondLst>
                <p:cond evt="onClick" delay="0">
                  <p:tgtEl>
                    <p:spTgt spid="13"/>
                  </p:tgtEl>
                </p:cond>
              </p:nextCondLst>
            </p:seq>
            <p:seq concurrent="1" nextAc="seek">
              <p:cTn id="22" restart="whenNotActive" fill="hold" evtFilter="cancelBubble" nodeType="interactiveSeq">
                <p:stCondLst>
                  <p:cond evt="onClick" delay="0">
                    <p:tgtEl>
                      <p:spTgt spid="15"/>
                    </p:tgtEl>
                  </p:cond>
                </p:stCondLst>
                <p:endSync evt="end" delay="0">
                  <p:rtn val="all"/>
                </p:endSync>
                <p:childTnLst>
                  <p:par>
                    <p:cTn id="23" fill="hold">
                      <p:stCondLst>
                        <p:cond delay="0"/>
                      </p:stCondLst>
                      <p:childTnLst>
                        <p:par>
                          <p:cTn id="24" fill="hold">
                            <p:stCondLst>
                              <p:cond delay="0"/>
                            </p:stCondLst>
                            <p:childTnLst>
                              <p:par>
                                <p:cTn id="25" presetID="8" presetClass="emph" presetSubtype="0" fill="hold" nodeType="clickEffect">
                                  <p:stCondLst>
                                    <p:cond delay="0"/>
                                  </p:stCondLst>
                                  <p:childTnLst>
                                    <p:animRot by="21600000">
                                      <p:cBhvr>
                                        <p:cTn id="26" dur="2000" fill="hold"/>
                                        <p:tgtEl>
                                          <p:spTgt spid="15"/>
                                        </p:tgtEl>
                                        <p:attrNameLst>
                                          <p:attrName>r</p:attrName>
                                        </p:attrNameLst>
                                      </p:cBhvr>
                                    </p:animRot>
                                  </p:childTnLst>
                                  <p:subTnLst>
                                    <p:audio>
                                      <p:cMediaNode>
                                        <p:cTn display="0" masterRel="sameClick">
                                          <p:stCondLst>
                                            <p:cond evt="begin" delay="0">
                                              <p:tn val="25"/>
                                            </p:cond>
                                          </p:stCondLst>
                                          <p:endCondLst>
                                            <p:cond evt="onStopAudio" delay="0">
                                              <p:tgtEl>
                                                <p:sldTgt/>
                                              </p:tgtEl>
                                            </p:cond>
                                          </p:endCondLst>
                                        </p:cTn>
                                        <p:tgtEl>
                                          <p:sndTgt r:embed="rId3" name="click.wav"/>
                                        </p:tgtEl>
                                      </p:cMediaNode>
                                    </p:audio>
                                  </p:subTnLst>
                                </p:cTn>
                              </p:par>
                            </p:childTnLst>
                          </p:cTn>
                        </p:par>
                      </p:childTnLst>
                    </p:cTn>
                  </p:par>
                </p:childTnLst>
              </p:cTn>
              <p:nextCondLst>
                <p:cond evt="onClick" delay="0">
                  <p:tgtEl>
                    <p:spTgt spid="15"/>
                  </p:tgtEl>
                </p:cond>
              </p:nextCondLst>
            </p:seq>
            <p:seq concurrent="1" nextAc="seek">
              <p:cTn id="27" restart="whenNotActive" fill="hold" evtFilter="cancelBubble" nodeType="interactiveSeq">
                <p:stCondLst>
                  <p:cond evt="onClick" delay="0">
                    <p:tgtEl>
                      <p:spTgt spid="1029"/>
                    </p:tgtEl>
                  </p:cond>
                </p:stCondLst>
                <p:endSync evt="end" delay="0">
                  <p:rtn val="all"/>
                </p:endSync>
                <p:childTnLst>
                  <p:par>
                    <p:cTn id="28" fill="hold">
                      <p:stCondLst>
                        <p:cond delay="0"/>
                      </p:stCondLst>
                      <p:childTnLst>
                        <p:par>
                          <p:cTn id="29" fill="hold">
                            <p:stCondLst>
                              <p:cond delay="0"/>
                            </p:stCondLst>
                            <p:childTnLst>
                              <p:par>
                                <p:cTn id="30" presetID="64" presetClass="path" presetSubtype="0" accel="50000" decel="50000" fill="hold" nodeType="clickEffect">
                                  <p:stCondLst>
                                    <p:cond delay="0"/>
                                  </p:stCondLst>
                                  <p:childTnLst>
                                    <p:animMotion origin="layout" path="M -0.00538 -0.01042 L 0.4592 -0.48218 " pathEditMode="relative" rAng="0" ptsTypes="AA">
                                      <p:cBhvr>
                                        <p:cTn id="31" dur="2000" fill="hold"/>
                                        <p:tgtEl>
                                          <p:spTgt spid="1029"/>
                                        </p:tgtEl>
                                        <p:attrNameLst>
                                          <p:attrName>ppt_x</p:attrName>
                                          <p:attrName>ppt_y</p:attrName>
                                        </p:attrNameLst>
                                      </p:cBhvr>
                                      <p:rCtr x="232" y="-236"/>
                                    </p:animMotion>
                                  </p:childTnLst>
                                  <p:subTnLst>
                                    <p:audio>
                                      <p:cMediaNode>
                                        <p:cTn display="0" masterRel="sameClick">
                                          <p:stCondLst>
                                            <p:cond evt="begin" delay="0">
                                              <p:tn val="30"/>
                                            </p:cond>
                                          </p:stCondLst>
                                          <p:endCondLst>
                                            <p:cond evt="onStopAudio" delay="0">
                                              <p:tgtEl>
                                                <p:sldTgt/>
                                              </p:tgtEl>
                                            </p:cond>
                                          </p:endCondLst>
                                        </p:cTn>
                                        <p:tgtEl>
                                          <p:sndTgt r:embed="rId4" name="applause.wav"/>
                                        </p:tgtEl>
                                      </p:cMediaNode>
                                    </p:audio>
                                  </p:subTnLst>
                                </p:cTn>
                              </p:par>
                            </p:childTnLst>
                          </p:cTn>
                        </p:par>
                      </p:childTnLst>
                    </p:cTn>
                  </p:par>
                </p:childTnLst>
              </p:cTn>
              <p:nextCondLst>
                <p:cond evt="onClick" delay="0">
                  <p:tgtEl>
                    <p:spTgt spid="1029"/>
                  </p:tgtEl>
                </p:cond>
              </p:nextCondLst>
            </p:seq>
            <p:seq concurrent="1" nextAc="seek">
              <p:cTn id="32" restart="whenNotActive" fill="hold" evtFilter="cancelBubble" nodeType="interactiveSeq">
                <p:stCondLst>
                  <p:cond evt="onClick" delay="0">
                    <p:tgtEl>
                      <p:spTgt spid="16"/>
                    </p:tgtEl>
                  </p:cond>
                </p:stCondLst>
                <p:endSync evt="end" delay="0">
                  <p:rtn val="all"/>
                </p:endSync>
                <p:childTnLst>
                  <p:par>
                    <p:cTn id="33" fill="hold">
                      <p:stCondLst>
                        <p:cond delay="0"/>
                      </p:stCondLst>
                      <p:childTnLst>
                        <p:par>
                          <p:cTn id="34" fill="hold">
                            <p:stCondLst>
                              <p:cond delay="0"/>
                            </p:stCondLst>
                            <p:childTnLst>
                              <p:par>
                                <p:cTn id="35" presetID="64" presetClass="path" presetSubtype="0" accel="50000" decel="50000" fill="hold" nodeType="clickEffect">
                                  <p:stCondLst>
                                    <p:cond delay="0"/>
                                  </p:stCondLst>
                                  <p:childTnLst>
                                    <p:animMotion origin="layout" path="M -0.00104 0.03264 L -0.55659 -0.42592 " pathEditMode="relative" rAng="0" ptsTypes="AA">
                                      <p:cBhvr>
                                        <p:cTn id="36" dur="2000" fill="hold"/>
                                        <p:tgtEl>
                                          <p:spTgt spid="16"/>
                                        </p:tgtEl>
                                        <p:attrNameLst>
                                          <p:attrName>ppt_x</p:attrName>
                                          <p:attrName>ppt_y</p:attrName>
                                        </p:attrNameLst>
                                      </p:cBhvr>
                                      <p:rCtr x="-278" y="-229"/>
                                    </p:animMotion>
                                  </p:childTnLst>
                                  <p:subTnLst>
                                    <p:audio>
                                      <p:cMediaNode>
                                        <p:cTn display="0" masterRel="sameClick">
                                          <p:stCondLst>
                                            <p:cond evt="begin" delay="0">
                                              <p:tn val="35"/>
                                            </p:cond>
                                          </p:stCondLst>
                                          <p:endCondLst>
                                            <p:cond evt="onStopAudio" delay="0">
                                              <p:tgtEl>
                                                <p:sldTgt/>
                                              </p:tgtEl>
                                            </p:cond>
                                          </p:endCondLst>
                                        </p:cTn>
                                        <p:tgtEl>
                                          <p:sndTgt r:embed="rId4" name="applause.wav"/>
                                        </p:tgtEl>
                                      </p:cMediaNode>
                                    </p:audio>
                                  </p:subTnLst>
                                </p:cTn>
                              </p:par>
                            </p:childTnLst>
                          </p:cTn>
                        </p:par>
                      </p:childTnLst>
                    </p:cTn>
                  </p:par>
                </p:childTnLst>
              </p:cTn>
              <p:nextCondLst>
                <p:cond evt="onClick" delay="0">
                  <p:tgtEl>
                    <p:spTgt spid="16"/>
                  </p:tgtEl>
                </p:cond>
              </p:nextCondLst>
            </p:seq>
            <p:seq concurrent="1" nextAc="seek">
              <p:cTn id="37" restart="whenNotActive" fill="hold" evtFilter="cancelBubble" nodeType="interactiveSeq">
                <p:stCondLst>
                  <p:cond evt="onClick" delay="0">
                    <p:tgtEl>
                      <p:spTgt spid="18"/>
                    </p:tgtEl>
                  </p:cond>
                </p:stCondLst>
                <p:endSync evt="end" delay="0">
                  <p:rtn val="all"/>
                </p:endSync>
                <p:childTnLst>
                  <p:par>
                    <p:cTn id="38" fill="hold">
                      <p:stCondLst>
                        <p:cond delay="0"/>
                      </p:stCondLst>
                      <p:childTnLst>
                        <p:par>
                          <p:cTn id="39" fill="hold">
                            <p:stCondLst>
                              <p:cond delay="0"/>
                            </p:stCondLst>
                            <p:childTnLst>
                              <p:par>
                                <p:cTn id="40" presetID="64" presetClass="path" presetSubtype="0" accel="50000" decel="50000" fill="hold" nodeType="clickEffect">
                                  <p:stCondLst>
                                    <p:cond delay="0"/>
                                  </p:stCondLst>
                                  <p:childTnLst>
                                    <p:animMotion origin="layout" path="M -0.00347 -0.02454 L -0.00295 -0.4831 " pathEditMode="relative" rAng="0" ptsTypes="AA">
                                      <p:cBhvr>
                                        <p:cTn id="41" dur="2000" fill="hold"/>
                                        <p:tgtEl>
                                          <p:spTgt spid="18"/>
                                        </p:tgtEl>
                                        <p:attrNameLst>
                                          <p:attrName>ppt_x</p:attrName>
                                          <p:attrName>ppt_y</p:attrName>
                                        </p:attrNameLst>
                                      </p:cBhvr>
                                      <p:rCtr x="0" y="-229"/>
                                    </p:animMotion>
                                  </p:childTnLst>
                                  <p:subTnLst>
                                    <p:audio>
                                      <p:cMediaNode>
                                        <p:cTn display="0" masterRel="sameClick">
                                          <p:stCondLst>
                                            <p:cond evt="begin" delay="0">
                                              <p:tn val="40"/>
                                            </p:cond>
                                          </p:stCondLst>
                                          <p:endCondLst>
                                            <p:cond evt="onStopAudio" delay="0">
                                              <p:tgtEl>
                                                <p:sldTgt/>
                                              </p:tgtEl>
                                            </p:cond>
                                          </p:endCondLst>
                                        </p:cTn>
                                        <p:tgtEl>
                                          <p:sndTgt r:embed="rId4" name="applause.wav"/>
                                        </p:tgtEl>
                                      </p:cMediaNode>
                                    </p:audio>
                                  </p:subTnLst>
                                </p:cTn>
                              </p:par>
                            </p:childTnLst>
                          </p:cTn>
                        </p:par>
                      </p:childTnLst>
                    </p:cTn>
                  </p:par>
                </p:childTnLst>
              </p:cTn>
              <p:nextCondLst>
                <p:cond evt="onClick" delay="0">
                  <p:tgtEl>
                    <p:spTgt spid="18"/>
                  </p:tgtEl>
                </p:cond>
              </p:nextCondLst>
            </p:seq>
            <p:seq concurrent="1" nextAc="seek">
              <p:cTn id="42" restart="whenNotActive" fill="hold" evtFilter="cancelBubble" nodeType="interactiveSeq">
                <p:stCondLst>
                  <p:cond evt="onClick" delay="0">
                    <p:tgtEl>
                      <p:spTgt spid="1028"/>
                    </p:tgtEl>
                  </p:cond>
                </p:stCondLst>
                <p:endSync evt="end" delay="0">
                  <p:rtn val="all"/>
                </p:endSync>
                <p:childTnLst>
                  <p:par>
                    <p:cTn id="43" fill="hold">
                      <p:stCondLst>
                        <p:cond delay="0"/>
                      </p:stCondLst>
                      <p:childTnLst>
                        <p:par>
                          <p:cTn id="44" fill="hold">
                            <p:stCondLst>
                              <p:cond delay="0"/>
                            </p:stCondLst>
                            <p:childTnLst>
                              <p:par>
                                <p:cTn id="45" presetID="64" presetClass="path" presetSubtype="0" accel="50000" decel="50000" fill="hold" nodeType="clickEffect">
                                  <p:stCondLst>
                                    <p:cond delay="0"/>
                                  </p:stCondLst>
                                  <p:childTnLst>
                                    <p:animMotion origin="layout" path="M -4.72222E-6 0.02106 L -0.27118 -0.28704 " pathEditMode="relative" rAng="0" ptsTypes="AA">
                                      <p:cBhvr>
                                        <p:cTn id="46" dur="2000" fill="hold"/>
                                        <p:tgtEl>
                                          <p:spTgt spid="1028"/>
                                        </p:tgtEl>
                                        <p:attrNameLst>
                                          <p:attrName>ppt_x</p:attrName>
                                          <p:attrName>ppt_y</p:attrName>
                                        </p:attrNameLst>
                                      </p:cBhvr>
                                      <p:rCtr x="-136" y="-154"/>
                                    </p:animMotion>
                                  </p:childTnLst>
                                  <p:subTnLst>
                                    <p:audio>
                                      <p:cMediaNode>
                                        <p:cTn display="0" masterRel="sameClick">
                                          <p:stCondLst>
                                            <p:cond evt="begin" delay="0">
                                              <p:tn val="45"/>
                                            </p:cond>
                                          </p:stCondLst>
                                          <p:endCondLst>
                                            <p:cond evt="onStopAudio" delay="0">
                                              <p:tgtEl>
                                                <p:sldTgt/>
                                              </p:tgtEl>
                                            </p:cond>
                                          </p:endCondLst>
                                        </p:cTn>
                                        <p:tgtEl>
                                          <p:sndTgt r:embed="rId4" name="applause.wav"/>
                                        </p:tgtEl>
                                      </p:cMediaNode>
                                    </p:audio>
                                  </p:subTnLst>
                                </p:cTn>
                              </p:par>
                            </p:childTnLst>
                          </p:cTn>
                        </p:par>
                      </p:childTnLst>
                    </p:cTn>
                  </p:par>
                </p:childTnLst>
              </p:cTn>
              <p:nextCondLst>
                <p:cond evt="onClick" delay="0">
                  <p:tgtEl>
                    <p:spTgt spid="1028"/>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Прямоугольник 18"/>
          <p:cNvSpPr/>
          <p:nvPr/>
        </p:nvSpPr>
        <p:spPr>
          <a:xfrm>
            <a:off x="0" y="0"/>
            <a:ext cx="9144000" cy="6858000"/>
          </a:xfrm>
          <a:prstGeom prst="rect">
            <a:avLst/>
          </a:prstGeom>
          <a:ln>
            <a:solidFill>
              <a:srgbClr val="FF0000"/>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b="1" dirty="0" smtClean="0"/>
          </a:p>
        </p:txBody>
      </p:sp>
      <p:pic>
        <p:nvPicPr>
          <p:cNvPr id="1026" name="Picture 2" descr="I:\ГНОМИКИ\ГНОМИКИ 2021 - 2022\ПДД интерактивная игра\фоны для игры\landscape-background-design-empty-road-along-vector-26813343.jpg"/>
          <p:cNvPicPr>
            <a:picLocks noChangeAspect="1" noChangeArrowheads="1"/>
          </p:cNvPicPr>
          <p:nvPr/>
        </p:nvPicPr>
        <p:blipFill>
          <a:blip r:embed="rId5"/>
          <a:srcRect t="8641" b="9880"/>
          <a:stretch>
            <a:fillRect/>
          </a:stretch>
        </p:blipFill>
        <p:spPr bwMode="auto">
          <a:xfrm>
            <a:off x="0" y="0"/>
            <a:ext cx="9144071" cy="5072074"/>
          </a:xfrm>
          <a:prstGeom prst="rect">
            <a:avLst/>
          </a:prstGeom>
          <a:noFill/>
        </p:spPr>
      </p:pic>
      <p:pic>
        <p:nvPicPr>
          <p:cNvPr id="16" name="Рисунок 15"/>
          <p:cNvPicPr>
            <a:picLocks noChangeAspect="1"/>
          </p:cNvPicPr>
          <p:nvPr/>
        </p:nvPicPr>
        <p:blipFill>
          <a:blip r:embed="rId6" cstate="print">
            <a:extLst>
              <a:ext uri="{28A0092B-C50C-407E-A947-70E740481C1C}">
                <a14:useLocalDpi xmlns:a14="http://schemas.microsoft.com/office/drawing/2010/main" val="0"/>
              </a:ext>
            </a:extLst>
          </a:blip>
          <a:srcRect b="21020"/>
          <a:stretch>
            <a:fillRect/>
          </a:stretch>
        </p:blipFill>
        <p:spPr>
          <a:xfrm flipH="1">
            <a:off x="7000891" y="5715016"/>
            <a:ext cx="2007443" cy="1142984"/>
          </a:xfrm>
          <a:prstGeom prst="rect">
            <a:avLst/>
          </a:prstGeom>
        </p:spPr>
      </p:pic>
      <p:pic>
        <p:nvPicPr>
          <p:cNvPr id="15" name="Рисунок 14"/>
          <p:cNvPicPr>
            <a:picLocks noChangeAspect="1"/>
          </p:cNvPicPr>
          <p:nvPr/>
        </p:nvPicPr>
        <p:blipFill>
          <a:blip r:embed="rId7" cstate="print">
            <a:extLst>
              <a:ext uri="{28A0092B-C50C-407E-A947-70E740481C1C}">
                <a14:useLocalDpi xmlns:a14="http://schemas.microsoft.com/office/drawing/2010/main" val="0"/>
              </a:ext>
            </a:extLst>
          </a:blip>
          <a:srcRect b="10306"/>
          <a:stretch>
            <a:fillRect/>
          </a:stretch>
        </p:blipFill>
        <p:spPr>
          <a:xfrm>
            <a:off x="0" y="5643578"/>
            <a:ext cx="1943286" cy="1214422"/>
          </a:xfrm>
          <a:prstGeom prst="rect">
            <a:avLst/>
          </a:prstGeom>
        </p:spPr>
      </p:pic>
      <p:pic>
        <p:nvPicPr>
          <p:cNvPr id="13" name="Рисунок 1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H="1">
            <a:off x="5572132" y="5429264"/>
            <a:ext cx="1751781" cy="1151205"/>
          </a:xfrm>
          <a:prstGeom prst="rect">
            <a:avLst/>
          </a:prstGeom>
        </p:spPr>
      </p:pic>
      <p:pic>
        <p:nvPicPr>
          <p:cNvPr id="14" name="Рисунок 13"/>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a:xfrm>
            <a:off x="3214678" y="5038929"/>
            <a:ext cx="1714512" cy="1142685"/>
          </a:xfrm>
          <a:prstGeom prst="rect">
            <a:avLst/>
          </a:prstGeom>
        </p:spPr>
      </p:pic>
      <p:pic>
        <p:nvPicPr>
          <p:cNvPr id="12" name="Рисунок 1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flipH="1">
            <a:off x="928662" y="5000636"/>
            <a:ext cx="2191714" cy="1071546"/>
          </a:xfrm>
          <a:prstGeom prst="rect">
            <a:avLst/>
          </a:prstGeom>
        </p:spPr>
      </p:pic>
      <p:pic>
        <p:nvPicPr>
          <p:cNvPr id="1027" name="Picture 3" descr="I:\Авторские игры\Игры на ЛИПУЧКАХ\ТРАНСПОРТ А4\печать\10.png"/>
          <p:cNvPicPr>
            <a:picLocks noChangeAspect="1" noChangeArrowheads="1"/>
          </p:cNvPicPr>
          <p:nvPr/>
        </p:nvPicPr>
        <p:blipFill>
          <a:blip r:embed="rId11" cstate="print"/>
          <a:srcRect/>
          <a:stretch>
            <a:fillRect/>
          </a:stretch>
        </p:blipFill>
        <p:spPr bwMode="auto">
          <a:xfrm>
            <a:off x="4572000" y="4929198"/>
            <a:ext cx="1714512" cy="1143008"/>
          </a:xfrm>
          <a:prstGeom prst="rect">
            <a:avLst/>
          </a:prstGeom>
          <a:noFill/>
        </p:spPr>
      </p:pic>
      <p:pic>
        <p:nvPicPr>
          <p:cNvPr id="1028" name="Picture 4" descr="I:\ГНОМИКИ\ГНОМИКИ 2021 - 2022\ПДД интерактивная игра\транспорт\cd833f804f494064fb2093e99020eafe.png"/>
          <p:cNvPicPr>
            <a:picLocks noChangeAspect="1" noChangeArrowheads="1"/>
          </p:cNvPicPr>
          <p:nvPr/>
        </p:nvPicPr>
        <p:blipFill>
          <a:blip r:embed="rId12" cstate="print"/>
          <a:srcRect/>
          <a:stretch>
            <a:fillRect/>
          </a:stretch>
        </p:blipFill>
        <p:spPr bwMode="auto">
          <a:xfrm>
            <a:off x="7715272" y="5072074"/>
            <a:ext cx="977440" cy="651372"/>
          </a:xfrm>
          <a:prstGeom prst="rect">
            <a:avLst/>
          </a:prstGeom>
          <a:noFill/>
        </p:spPr>
      </p:pic>
      <p:pic>
        <p:nvPicPr>
          <p:cNvPr id="1029" name="Picture 5" descr="I:\ГНОМИКИ\ГНОМИКИ 2021 - 2022\ПДД интерактивная игра\транспорт\truck-3625572_1280.png"/>
          <p:cNvPicPr>
            <a:picLocks noChangeAspect="1" noChangeArrowheads="1"/>
          </p:cNvPicPr>
          <p:nvPr/>
        </p:nvPicPr>
        <p:blipFill>
          <a:blip r:embed="rId13" cstate="print"/>
          <a:srcRect/>
          <a:stretch>
            <a:fillRect/>
          </a:stretch>
        </p:blipFill>
        <p:spPr bwMode="auto">
          <a:xfrm>
            <a:off x="1928794" y="5894240"/>
            <a:ext cx="1927520" cy="963760"/>
          </a:xfrm>
          <a:prstGeom prst="rect">
            <a:avLst/>
          </a:prstGeom>
          <a:noFill/>
        </p:spPr>
      </p:pic>
      <p:pic>
        <p:nvPicPr>
          <p:cNvPr id="18" name="Рисунок 17"/>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flipH="1">
            <a:off x="4214809" y="5857893"/>
            <a:ext cx="1500585" cy="1000108"/>
          </a:xfrm>
          <a:prstGeom prst="rect">
            <a:avLst/>
          </a:prstGeom>
        </p:spPr>
      </p:pic>
      <p:sp>
        <p:nvSpPr>
          <p:cNvPr id="17" name="Управляющая кнопка: далее 16">
            <a:hlinkClick r:id="" action="ppaction://hlinkshowjump?jump=nextslide" highlightClick="1"/>
          </p:cNvPr>
          <p:cNvSpPr/>
          <p:nvPr/>
        </p:nvSpPr>
        <p:spPr>
          <a:xfrm>
            <a:off x="7848600" y="228600"/>
            <a:ext cx="914400" cy="597932"/>
          </a:xfrm>
          <a:prstGeom prst="actionButtonForwardNext">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
        <p:nvSpPr>
          <p:cNvPr id="20" name="Прямоугольник 19"/>
          <p:cNvSpPr/>
          <p:nvPr/>
        </p:nvSpPr>
        <p:spPr>
          <a:xfrm>
            <a:off x="1214414" y="214290"/>
            <a:ext cx="6500858" cy="500042"/>
          </a:xfrm>
          <a:prstGeom prst="rect">
            <a:avLst/>
          </a:prstGeom>
          <a:solidFill>
            <a:schemeClr val="bg1">
              <a:lumMod val="95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2400" b="1" dirty="0" smtClean="0">
                <a:ln w="11430"/>
                <a:solidFill>
                  <a:schemeClr val="tx1"/>
                </a:solidFill>
                <a:effectLst>
                  <a:outerShdw blurRad="50800" dist="39000" dir="5460000" algn="tl">
                    <a:srgbClr val="000000">
                      <a:alpha val="38000"/>
                    </a:srgbClr>
                  </a:outerShdw>
                </a:effectLst>
              </a:rPr>
              <a:t>Отправь водный транспорт на воду</a:t>
            </a:r>
            <a:endParaRPr lang="ru-RU" sz="2400" b="1" dirty="0">
              <a:ln w="11430"/>
              <a:solidFill>
                <a:schemeClr val="tx1"/>
              </a:soli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438904937"/>
      </p:ext>
    </p:extLst>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5"/>
                    </p:tgtEl>
                  </p:cond>
                </p:stCondLst>
                <p:endSync evt="end" delay="0">
                  <p:rtn val="all"/>
                </p:endSync>
                <p:childTnLst>
                  <p:par>
                    <p:cTn id="3" fill="hold">
                      <p:stCondLst>
                        <p:cond delay="0"/>
                      </p:stCondLst>
                      <p:childTnLst>
                        <p:par>
                          <p:cTn id="4" fill="hold">
                            <p:stCondLst>
                              <p:cond delay="0"/>
                            </p:stCondLst>
                            <p:childTnLst>
                              <p:par>
                                <p:cTn id="5" presetID="64" presetClass="path" presetSubtype="0" accel="50000" decel="50000" fill="hold" nodeType="clickEffect">
                                  <p:stCondLst>
                                    <p:cond delay="0"/>
                                  </p:stCondLst>
                                  <p:childTnLst>
                                    <p:animMotion origin="layout" path="M 0 0  L 0 -0.33333  E" pathEditMode="relative" ptsTypes="">
                                      <p:cBhvr>
                                        <p:cTn id="6" dur="2000" fill="hold"/>
                                        <p:tgtEl>
                                          <p:spTgt spid="15"/>
                                        </p:tgtEl>
                                        <p:attrNameLst>
                                          <p:attrName>ppt_x</p:attrName>
                                          <p:attrName>ppt_y</p:attrName>
                                        </p:attrNameLst>
                                      </p:cBhvr>
                                    </p:animMotion>
                                  </p:childTnLst>
                                  <p:subTnLst>
                                    <p:audio>
                                      <p:cMediaNode>
                                        <p:cTn display="0" masterRel="sameClick">
                                          <p:stCondLst>
                                            <p:cond evt="begin" delay="0">
                                              <p:tn val="5"/>
                                            </p:cond>
                                          </p:stCondLst>
                                          <p:endCondLst>
                                            <p:cond evt="onStopAudio" delay="0">
                                              <p:tgtEl>
                                                <p:sldTgt/>
                                              </p:tgtEl>
                                            </p:cond>
                                          </p:endCondLst>
                                        </p:cTn>
                                        <p:tgtEl>
                                          <p:sndTgt r:embed="rId3" name="applause.wav"/>
                                        </p:tgtEl>
                                      </p:cMediaNode>
                                    </p:audio>
                                  </p:subTnLst>
                                </p:cTn>
                              </p:par>
                            </p:childTnLst>
                          </p:cTn>
                        </p:par>
                      </p:childTnLst>
                    </p:cTn>
                  </p:par>
                </p:childTnLst>
              </p:cTn>
              <p:nextCondLst>
                <p:cond evt="onClick" delay="0">
                  <p:tgtEl>
                    <p:spTgt spid="15"/>
                  </p:tgtEl>
                </p:cond>
              </p:nextCondLst>
            </p:seq>
            <p:seq concurrent="1" nextAc="seek">
              <p:cTn id="7" restart="whenNotActive" fill="hold" evtFilter="cancelBubble" nodeType="interactiveSeq">
                <p:stCondLst>
                  <p:cond evt="onClick" delay="0">
                    <p:tgtEl>
                      <p:spTgt spid="14"/>
                    </p:tgtEl>
                  </p:cond>
                </p:stCondLst>
                <p:endSync evt="end" delay="0">
                  <p:rtn val="all"/>
                </p:endSync>
                <p:childTnLst>
                  <p:par>
                    <p:cTn id="8" fill="hold">
                      <p:stCondLst>
                        <p:cond delay="0"/>
                      </p:stCondLst>
                      <p:childTnLst>
                        <p:par>
                          <p:cTn id="9" fill="hold">
                            <p:stCondLst>
                              <p:cond delay="0"/>
                            </p:stCondLst>
                            <p:childTnLst>
                              <p:par>
                                <p:cTn id="10" presetID="56" presetClass="path" presetSubtype="0" accel="50000" decel="50000" fill="hold" nodeType="clickEffect">
                                  <p:stCondLst>
                                    <p:cond delay="0"/>
                                  </p:stCondLst>
                                  <p:childTnLst>
                                    <p:animMotion origin="layout" path="M -2.5E-6 4.44444E-6 L 0.19636 -0.24445 " pathEditMode="relative" rAng="0" ptsTypes="AA">
                                      <p:cBhvr>
                                        <p:cTn id="11" dur="2000" fill="hold"/>
                                        <p:tgtEl>
                                          <p:spTgt spid="14"/>
                                        </p:tgtEl>
                                        <p:attrNameLst>
                                          <p:attrName>ppt_x</p:attrName>
                                          <p:attrName>ppt_y</p:attrName>
                                        </p:attrNameLst>
                                      </p:cBhvr>
                                      <p:rCtr x="9800" y="-12200"/>
                                    </p:animMotion>
                                  </p:childTnLst>
                                  <p:subTnLst>
                                    <p:audio>
                                      <p:cMediaNode>
                                        <p:cTn display="0" masterRel="sameClick">
                                          <p:stCondLst>
                                            <p:cond evt="begin" delay="0">
                                              <p:tn val="10"/>
                                            </p:cond>
                                          </p:stCondLst>
                                          <p:endCondLst>
                                            <p:cond evt="onStopAudio" delay="0">
                                              <p:tgtEl>
                                                <p:sldTgt/>
                                              </p:tgtEl>
                                            </p:cond>
                                          </p:endCondLst>
                                        </p:cTn>
                                        <p:tgtEl>
                                          <p:sndTgt r:embed="rId3" name="applause.wav"/>
                                        </p:tgtEl>
                                      </p:cMediaNode>
                                    </p:audio>
                                  </p:subTnLst>
                                </p:cTn>
                              </p:par>
                            </p:childTnLst>
                          </p:cTn>
                        </p:par>
                      </p:childTnLst>
                    </p:cTn>
                  </p:par>
                </p:childTnLst>
              </p:cTn>
              <p:nextCondLst>
                <p:cond evt="onClick" delay="0">
                  <p:tgtEl>
                    <p:spTgt spid="14"/>
                  </p:tgtEl>
                </p:cond>
              </p:nextCondLst>
            </p:seq>
            <p:seq concurrent="1" nextAc="seek">
              <p:cTn id="12" restart="whenNotActive" fill="hold" evtFilter="cancelBubble" nodeType="interactiveSeq">
                <p:stCondLst>
                  <p:cond evt="onClick" delay="0">
                    <p:tgtEl>
                      <p:spTgt spid="12"/>
                    </p:tgtEl>
                  </p:cond>
                </p:stCondLst>
                <p:endSync evt="end" delay="0">
                  <p:rtn val="all"/>
                </p:endSync>
                <p:childTnLst>
                  <p:par>
                    <p:cTn id="13" fill="hold">
                      <p:stCondLst>
                        <p:cond delay="0"/>
                      </p:stCondLst>
                      <p:childTnLst>
                        <p:par>
                          <p:cTn id="14" fill="hold">
                            <p:stCondLst>
                              <p:cond delay="0"/>
                            </p:stCondLst>
                            <p:childTnLst>
                              <p:par>
                                <p:cTn id="15" presetID="8" presetClass="emph" presetSubtype="0" fill="hold" nodeType="clickEffect">
                                  <p:stCondLst>
                                    <p:cond delay="0"/>
                                  </p:stCondLst>
                                  <p:childTnLst>
                                    <p:animRot by="21600000">
                                      <p:cBhvr>
                                        <p:cTn id="16" dur="2000" fill="hold"/>
                                        <p:tgtEl>
                                          <p:spTgt spid="12"/>
                                        </p:tgtEl>
                                        <p:attrNameLst>
                                          <p:attrName>r</p:attrName>
                                        </p:attrNameLst>
                                      </p:cBhvr>
                                    </p:animRot>
                                  </p:childTnLst>
                                  <p:subTnLst>
                                    <p:audio>
                                      <p:cMediaNode>
                                        <p:cTn display="0" masterRel="sameClick">
                                          <p:stCondLst>
                                            <p:cond evt="begin" delay="0">
                                              <p:tn val="15"/>
                                            </p:cond>
                                          </p:stCondLst>
                                          <p:endCondLst>
                                            <p:cond evt="onStopAudio" delay="0">
                                              <p:tgtEl>
                                                <p:sldTgt/>
                                              </p:tgtEl>
                                            </p:cond>
                                          </p:endCondLst>
                                        </p:cTn>
                                        <p:tgtEl>
                                          <p:sndTgt r:embed="rId4" name="click.wav"/>
                                        </p:tgtEl>
                                      </p:cMediaNode>
                                    </p:audio>
                                  </p:subTnLst>
                                </p:cTn>
                              </p:par>
                            </p:childTnLst>
                          </p:cTn>
                        </p:par>
                      </p:childTnLst>
                    </p:cTn>
                  </p:par>
                </p:childTnLst>
              </p:cTn>
              <p:nextCondLst>
                <p:cond evt="onClick" delay="0">
                  <p:tgtEl>
                    <p:spTgt spid="12"/>
                  </p:tgtEl>
                </p:cond>
              </p:nextCondLst>
            </p:seq>
            <p:seq concurrent="1" nextAc="seek">
              <p:cTn id="17" restart="whenNotActive" fill="hold" evtFilter="cancelBubble" nodeType="interactiveSeq">
                <p:stCondLst>
                  <p:cond evt="onClick" delay="0">
                    <p:tgtEl>
                      <p:spTgt spid="1029"/>
                    </p:tgtEl>
                  </p:cond>
                </p:stCondLst>
                <p:endSync evt="end" delay="0">
                  <p:rtn val="all"/>
                </p:endSync>
                <p:childTnLst>
                  <p:par>
                    <p:cTn id="18" fill="hold">
                      <p:stCondLst>
                        <p:cond delay="0"/>
                      </p:stCondLst>
                      <p:childTnLst>
                        <p:par>
                          <p:cTn id="19" fill="hold">
                            <p:stCondLst>
                              <p:cond delay="0"/>
                            </p:stCondLst>
                            <p:childTnLst>
                              <p:par>
                                <p:cTn id="20" presetID="8" presetClass="emph" presetSubtype="0" fill="hold" nodeType="clickEffect">
                                  <p:stCondLst>
                                    <p:cond delay="0"/>
                                  </p:stCondLst>
                                  <p:childTnLst>
                                    <p:animRot by="21600000">
                                      <p:cBhvr>
                                        <p:cTn id="21" dur="2000" fill="hold"/>
                                        <p:tgtEl>
                                          <p:spTgt spid="1029"/>
                                        </p:tgtEl>
                                        <p:attrNameLst>
                                          <p:attrName>r</p:attrName>
                                        </p:attrNameLst>
                                      </p:cBhvr>
                                    </p:animRot>
                                  </p:childTnLst>
                                  <p:subTnLst>
                                    <p:audio>
                                      <p:cMediaNode>
                                        <p:cTn display="0" masterRel="sameClick">
                                          <p:stCondLst>
                                            <p:cond evt="begin" delay="0">
                                              <p:tn val="20"/>
                                            </p:cond>
                                          </p:stCondLst>
                                          <p:endCondLst>
                                            <p:cond evt="onStopAudio" delay="0">
                                              <p:tgtEl>
                                                <p:sldTgt/>
                                              </p:tgtEl>
                                            </p:cond>
                                          </p:endCondLst>
                                        </p:cTn>
                                        <p:tgtEl>
                                          <p:sndTgt r:embed="rId4" name="click.wav"/>
                                        </p:tgtEl>
                                      </p:cMediaNode>
                                    </p:audio>
                                  </p:subTnLst>
                                </p:cTn>
                              </p:par>
                            </p:childTnLst>
                          </p:cTn>
                        </p:par>
                      </p:childTnLst>
                    </p:cTn>
                  </p:par>
                </p:childTnLst>
              </p:cTn>
              <p:nextCondLst>
                <p:cond evt="onClick" delay="0">
                  <p:tgtEl>
                    <p:spTgt spid="1029"/>
                  </p:tgtEl>
                </p:cond>
              </p:nextCondLst>
            </p:seq>
            <p:seq concurrent="1" nextAc="seek">
              <p:cTn id="22" restart="whenNotActive" fill="hold" evtFilter="cancelBubble" nodeType="interactiveSeq">
                <p:stCondLst>
                  <p:cond evt="onClick" delay="0">
                    <p:tgtEl>
                      <p:spTgt spid="1027"/>
                    </p:tgtEl>
                  </p:cond>
                </p:stCondLst>
                <p:endSync evt="end" delay="0">
                  <p:rtn val="all"/>
                </p:endSync>
                <p:childTnLst>
                  <p:par>
                    <p:cTn id="23" fill="hold">
                      <p:stCondLst>
                        <p:cond delay="0"/>
                      </p:stCondLst>
                      <p:childTnLst>
                        <p:par>
                          <p:cTn id="24" fill="hold">
                            <p:stCondLst>
                              <p:cond delay="0"/>
                            </p:stCondLst>
                            <p:childTnLst>
                              <p:par>
                                <p:cTn id="25" presetID="8" presetClass="emph" presetSubtype="0" fill="hold" nodeType="clickEffect">
                                  <p:stCondLst>
                                    <p:cond delay="0"/>
                                  </p:stCondLst>
                                  <p:childTnLst>
                                    <p:animRot by="21600000">
                                      <p:cBhvr>
                                        <p:cTn id="26" dur="2000" fill="hold"/>
                                        <p:tgtEl>
                                          <p:spTgt spid="1027"/>
                                        </p:tgtEl>
                                        <p:attrNameLst>
                                          <p:attrName>r</p:attrName>
                                        </p:attrNameLst>
                                      </p:cBhvr>
                                    </p:animRot>
                                  </p:childTnLst>
                                  <p:subTnLst>
                                    <p:audio>
                                      <p:cMediaNode>
                                        <p:cTn display="0" masterRel="sameClick">
                                          <p:stCondLst>
                                            <p:cond evt="begin" delay="0">
                                              <p:tn val="25"/>
                                            </p:cond>
                                          </p:stCondLst>
                                          <p:endCondLst>
                                            <p:cond evt="onStopAudio" delay="0">
                                              <p:tgtEl>
                                                <p:sldTgt/>
                                              </p:tgtEl>
                                            </p:cond>
                                          </p:endCondLst>
                                        </p:cTn>
                                        <p:tgtEl>
                                          <p:sndTgt r:embed="rId4" name="click.wav"/>
                                        </p:tgtEl>
                                      </p:cMediaNode>
                                    </p:audio>
                                  </p:subTnLst>
                                </p:cTn>
                              </p:par>
                            </p:childTnLst>
                          </p:cTn>
                        </p:par>
                      </p:childTnLst>
                    </p:cTn>
                  </p:par>
                </p:childTnLst>
              </p:cTn>
              <p:nextCondLst>
                <p:cond evt="onClick" delay="0">
                  <p:tgtEl>
                    <p:spTgt spid="1027"/>
                  </p:tgtEl>
                </p:cond>
              </p:nextCondLst>
            </p:seq>
            <p:seq concurrent="1" nextAc="seek">
              <p:cTn id="27" restart="whenNotActive" fill="hold" evtFilter="cancelBubble" nodeType="interactiveSeq">
                <p:stCondLst>
                  <p:cond evt="onClick" delay="0">
                    <p:tgtEl>
                      <p:spTgt spid="18"/>
                    </p:tgtEl>
                  </p:cond>
                </p:stCondLst>
                <p:endSync evt="end" delay="0">
                  <p:rtn val="all"/>
                </p:endSync>
                <p:childTnLst>
                  <p:par>
                    <p:cTn id="28" fill="hold">
                      <p:stCondLst>
                        <p:cond delay="0"/>
                      </p:stCondLst>
                      <p:childTnLst>
                        <p:par>
                          <p:cTn id="29" fill="hold">
                            <p:stCondLst>
                              <p:cond delay="0"/>
                            </p:stCondLst>
                            <p:childTnLst>
                              <p:par>
                                <p:cTn id="30" presetID="8" presetClass="emph" presetSubtype="0" fill="hold" nodeType="clickEffect">
                                  <p:stCondLst>
                                    <p:cond delay="0"/>
                                  </p:stCondLst>
                                  <p:childTnLst>
                                    <p:animRot by="21600000">
                                      <p:cBhvr>
                                        <p:cTn id="31" dur="2000" fill="hold"/>
                                        <p:tgtEl>
                                          <p:spTgt spid="18"/>
                                        </p:tgtEl>
                                        <p:attrNameLst>
                                          <p:attrName>r</p:attrName>
                                        </p:attrNameLst>
                                      </p:cBhvr>
                                    </p:animRot>
                                  </p:childTnLst>
                                  <p:subTnLst>
                                    <p:audio>
                                      <p:cMediaNode>
                                        <p:cTn display="0" masterRel="sameClick">
                                          <p:stCondLst>
                                            <p:cond evt="begin" delay="0">
                                              <p:tn val="30"/>
                                            </p:cond>
                                          </p:stCondLst>
                                          <p:endCondLst>
                                            <p:cond evt="onStopAudio" delay="0">
                                              <p:tgtEl>
                                                <p:sldTgt/>
                                              </p:tgtEl>
                                            </p:cond>
                                          </p:endCondLst>
                                        </p:cTn>
                                        <p:tgtEl>
                                          <p:sndTgt r:embed="rId4" name="click.wav"/>
                                        </p:tgtEl>
                                      </p:cMediaNode>
                                    </p:audio>
                                  </p:subTnLst>
                                </p:cTn>
                              </p:par>
                            </p:childTnLst>
                          </p:cTn>
                        </p:par>
                      </p:childTnLst>
                    </p:cTn>
                  </p:par>
                </p:childTnLst>
              </p:cTn>
              <p:nextCondLst>
                <p:cond evt="onClick" delay="0">
                  <p:tgtEl>
                    <p:spTgt spid="18"/>
                  </p:tgtEl>
                </p:cond>
              </p:nextCondLst>
            </p:seq>
            <p:seq concurrent="1" nextAc="seek">
              <p:cTn id="32" restart="whenNotActive" fill="hold" evtFilter="cancelBubble" nodeType="interactiveSeq">
                <p:stCondLst>
                  <p:cond evt="onClick" delay="0">
                    <p:tgtEl>
                      <p:spTgt spid="13"/>
                    </p:tgtEl>
                  </p:cond>
                </p:stCondLst>
                <p:endSync evt="end" delay="0">
                  <p:rtn val="all"/>
                </p:endSync>
                <p:childTnLst>
                  <p:par>
                    <p:cTn id="33" fill="hold">
                      <p:stCondLst>
                        <p:cond delay="0"/>
                      </p:stCondLst>
                      <p:childTnLst>
                        <p:par>
                          <p:cTn id="34" fill="hold">
                            <p:stCondLst>
                              <p:cond delay="0"/>
                            </p:stCondLst>
                            <p:childTnLst>
                              <p:par>
                                <p:cTn id="35" presetID="8" presetClass="emph" presetSubtype="0" fill="hold" nodeType="clickEffect">
                                  <p:stCondLst>
                                    <p:cond delay="0"/>
                                  </p:stCondLst>
                                  <p:childTnLst>
                                    <p:animRot by="21600000">
                                      <p:cBhvr>
                                        <p:cTn id="36" dur="2000" fill="hold"/>
                                        <p:tgtEl>
                                          <p:spTgt spid="13"/>
                                        </p:tgtEl>
                                        <p:attrNameLst>
                                          <p:attrName>r</p:attrName>
                                        </p:attrNameLst>
                                      </p:cBhvr>
                                    </p:animRot>
                                  </p:childTnLst>
                                  <p:subTnLst>
                                    <p:audio>
                                      <p:cMediaNode>
                                        <p:cTn display="0" masterRel="sameClick">
                                          <p:stCondLst>
                                            <p:cond evt="begin" delay="0">
                                              <p:tn val="35"/>
                                            </p:cond>
                                          </p:stCondLst>
                                          <p:endCondLst>
                                            <p:cond evt="onStopAudio" delay="0">
                                              <p:tgtEl>
                                                <p:sldTgt/>
                                              </p:tgtEl>
                                            </p:cond>
                                          </p:endCondLst>
                                        </p:cTn>
                                        <p:tgtEl>
                                          <p:sndTgt r:embed="rId4" name="click.wav"/>
                                        </p:tgtEl>
                                      </p:cMediaNode>
                                    </p:audio>
                                  </p:subTnLst>
                                </p:cTn>
                              </p:par>
                            </p:childTnLst>
                          </p:cTn>
                        </p:par>
                      </p:childTnLst>
                    </p:cTn>
                  </p:par>
                </p:childTnLst>
              </p:cTn>
              <p:nextCondLst>
                <p:cond evt="onClick" delay="0">
                  <p:tgtEl>
                    <p:spTgt spid="13"/>
                  </p:tgtEl>
                </p:cond>
              </p:nextCondLst>
            </p:seq>
            <p:seq concurrent="1" nextAc="seek">
              <p:cTn id="37" restart="whenNotActive" fill="hold" evtFilter="cancelBubble" nodeType="interactiveSeq">
                <p:stCondLst>
                  <p:cond evt="onClick" delay="0">
                    <p:tgtEl>
                      <p:spTgt spid="16"/>
                    </p:tgtEl>
                  </p:cond>
                </p:stCondLst>
                <p:endSync evt="end" delay="0">
                  <p:rtn val="all"/>
                </p:endSync>
                <p:childTnLst>
                  <p:par>
                    <p:cTn id="38" fill="hold">
                      <p:stCondLst>
                        <p:cond delay="0"/>
                      </p:stCondLst>
                      <p:childTnLst>
                        <p:par>
                          <p:cTn id="39" fill="hold">
                            <p:stCondLst>
                              <p:cond delay="0"/>
                            </p:stCondLst>
                            <p:childTnLst>
                              <p:par>
                                <p:cTn id="40" presetID="8" presetClass="emph" presetSubtype="0" fill="hold" nodeType="clickEffect">
                                  <p:stCondLst>
                                    <p:cond delay="0"/>
                                  </p:stCondLst>
                                  <p:childTnLst>
                                    <p:animRot by="21600000">
                                      <p:cBhvr>
                                        <p:cTn id="41" dur="2000" fill="hold"/>
                                        <p:tgtEl>
                                          <p:spTgt spid="16"/>
                                        </p:tgtEl>
                                        <p:attrNameLst>
                                          <p:attrName>r</p:attrName>
                                        </p:attrNameLst>
                                      </p:cBhvr>
                                    </p:animRot>
                                  </p:childTnLst>
                                  <p:subTnLst>
                                    <p:audio>
                                      <p:cMediaNode>
                                        <p:cTn display="0" masterRel="sameClick">
                                          <p:stCondLst>
                                            <p:cond evt="begin" delay="0">
                                              <p:tn val="40"/>
                                            </p:cond>
                                          </p:stCondLst>
                                          <p:endCondLst>
                                            <p:cond evt="onStopAudio" delay="0">
                                              <p:tgtEl>
                                                <p:sldTgt/>
                                              </p:tgtEl>
                                            </p:cond>
                                          </p:endCondLst>
                                        </p:cTn>
                                        <p:tgtEl>
                                          <p:sndTgt r:embed="rId4" name="click.wav"/>
                                        </p:tgtEl>
                                      </p:cMediaNode>
                                    </p:audio>
                                  </p:subTnLst>
                                </p:cTn>
                              </p:par>
                            </p:childTnLst>
                          </p:cTn>
                        </p:par>
                      </p:childTnLst>
                    </p:cTn>
                  </p:par>
                </p:childTnLst>
              </p:cTn>
              <p:nextCondLst>
                <p:cond evt="onClick" delay="0">
                  <p:tgtEl>
                    <p:spTgt spid="16"/>
                  </p:tgtEl>
                </p:cond>
              </p:nextCondLst>
            </p:seq>
            <p:seq concurrent="1" nextAc="seek">
              <p:cTn id="42" restart="whenNotActive" fill="hold" evtFilter="cancelBubble" nodeType="interactiveSeq">
                <p:stCondLst>
                  <p:cond evt="onClick" delay="0">
                    <p:tgtEl>
                      <p:spTgt spid="1028"/>
                    </p:tgtEl>
                  </p:cond>
                </p:stCondLst>
                <p:endSync evt="end" delay="0">
                  <p:rtn val="all"/>
                </p:endSync>
                <p:childTnLst>
                  <p:par>
                    <p:cTn id="43" fill="hold">
                      <p:stCondLst>
                        <p:cond delay="0"/>
                      </p:stCondLst>
                      <p:childTnLst>
                        <p:par>
                          <p:cTn id="44" fill="hold">
                            <p:stCondLst>
                              <p:cond delay="0"/>
                            </p:stCondLst>
                            <p:childTnLst>
                              <p:par>
                                <p:cTn id="45" presetID="8" presetClass="emph" presetSubtype="0" fill="hold" nodeType="clickEffect">
                                  <p:stCondLst>
                                    <p:cond delay="0"/>
                                  </p:stCondLst>
                                  <p:childTnLst>
                                    <p:animRot by="21600000">
                                      <p:cBhvr>
                                        <p:cTn id="46" dur="2000" fill="hold"/>
                                        <p:tgtEl>
                                          <p:spTgt spid="1028"/>
                                        </p:tgtEl>
                                        <p:attrNameLst>
                                          <p:attrName>r</p:attrName>
                                        </p:attrNameLst>
                                      </p:cBhvr>
                                    </p:animRot>
                                  </p:childTnLst>
                                  <p:subTnLst>
                                    <p:audio>
                                      <p:cMediaNode>
                                        <p:cTn display="0" masterRel="sameClick">
                                          <p:stCondLst>
                                            <p:cond evt="begin" delay="0">
                                              <p:tn val="45"/>
                                            </p:cond>
                                          </p:stCondLst>
                                          <p:endCondLst>
                                            <p:cond evt="onStopAudio" delay="0">
                                              <p:tgtEl>
                                                <p:sldTgt/>
                                              </p:tgtEl>
                                            </p:cond>
                                          </p:endCondLst>
                                        </p:cTn>
                                        <p:tgtEl>
                                          <p:sndTgt r:embed="rId4" name="click.wav"/>
                                        </p:tgtEl>
                                      </p:cMediaNode>
                                    </p:audio>
                                  </p:subTnLst>
                                </p:cTn>
                              </p:par>
                            </p:childTnLst>
                          </p:cTn>
                        </p:par>
                      </p:childTnLst>
                    </p:cTn>
                  </p:par>
                </p:childTnLst>
              </p:cTn>
              <p:nextCondLst>
                <p:cond evt="onClick" delay="0">
                  <p:tgtEl>
                    <p:spTgt spid="1028"/>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Группа 26"/>
          <p:cNvGrpSpPr/>
          <p:nvPr/>
        </p:nvGrpSpPr>
        <p:grpSpPr>
          <a:xfrm>
            <a:off x="0" y="0"/>
            <a:ext cx="9144071" cy="6858000"/>
            <a:chOff x="0" y="0"/>
            <a:chExt cx="9144071" cy="6858000"/>
          </a:xfrm>
        </p:grpSpPr>
        <p:sp>
          <p:nvSpPr>
            <p:cNvPr id="19" name="Прямоугольник 18"/>
            <p:cNvSpPr/>
            <p:nvPr/>
          </p:nvSpPr>
          <p:spPr>
            <a:xfrm>
              <a:off x="0" y="0"/>
              <a:ext cx="9144000" cy="6858000"/>
            </a:xfrm>
            <a:prstGeom prst="rect">
              <a:avLst/>
            </a:prstGeom>
            <a:ln>
              <a:solidFill>
                <a:srgbClr val="FF0000"/>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b="1" dirty="0" smtClean="0"/>
            </a:p>
          </p:txBody>
        </p:sp>
        <p:pic>
          <p:nvPicPr>
            <p:cNvPr id="1026" name="Picture 2" descr="I:\ГНОМИКИ\ГНОМИКИ 2021 - 2022\ПДД интерактивная игра\фоны для игры\landscape-background-design-empty-road-along-vector-26813343.jpg"/>
            <p:cNvPicPr>
              <a:picLocks noChangeAspect="1" noChangeArrowheads="1"/>
            </p:cNvPicPr>
            <p:nvPr/>
          </p:nvPicPr>
          <p:blipFill>
            <a:blip r:embed="rId3"/>
            <a:srcRect t="8641" b="11028"/>
            <a:stretch>
              <a:fillRect/>
            </a:stretch>
          </p:blipFill>
          <p:spPr bwMode="auto">
            <a:xfrm>
              <a:off x="0" y="0"/>
              <a:ext cx="9144071" cy="6858000"/>
            </a:xfrm>
            <a:prstGeom prst="rect">
              <a:avLst/>
            </a:prstGeom>
            <a:noFill/>
          </p:spPr>
        </p:pic>
      </p:grpSp>
      <p:grpSp>
        <p:nvGrpSpPr>
          <p:cNvPr id="26" name="Группа 25"/>
          <p:cNvGrpSpPr/>
          <p:nvPr/>
        </p:nvGrpSpPr>
        <p:grpSpPr>
          <a:xfrm>
            <a:off x="928662" y="428846"/>
            <a:ext cx="7252507" cy="6000526"/>
            <a:chOff x="714380" y="571722"/>
            <a:chExt cx="7252507" cy="6000526"/>
          </a:xfrm>
        </p:grpSpPr>
        <p:pic>
          <p:nvPicPr>
            <p:cNvPr id="16" name="Рисунок 15"/>
            <p:cNvPicPr>
              <a:picLocks noChangeAspect="1"/>
            </p:cNvPicPr>
            <p:nvPr/>
          </p:nvPicPr>
          <p:blipFill>
            <a:blip r:embed="rId4" cstate="print">
              <a:extLst>
                <a:ext uri="{28A0092B-C50C-407E-A947-70E740481C1C}">
                  <a14:useLocalDpi xmlns:a14="http://schemas.microsoft.com/office/drawing/2010/main" val="0"/>
                </a:ext>
              </a:extLst>
            </a:blip>
            <a:srcRect b="21020"/>
            <a:stretch>
              <a:fillRect/>
            </a:stretch>
          </p:blipFill>
          <p:spPr>
            <a:xfrm flipH="1">
              <a:off x="1857388" y="4000504"/>
              <a:ext cx="2007443" cy="1142984"/>
            </a:xfrm>
            <a:prstGeom prst="rect">
              <a:avLst/>
            </a:prstGeom>
          </p:spPr>
        </p:pic>
        <p:pic>
          <p:nvPicPr>
            <p:cNvPr id="15" name="Рисунок 14"/>
            <p:cNvPicPr>
              <a:picLocks noChangeAspect="1"/>
            </p:cNvPicPr>
            <p:nvPr/>
          </p:nvPicPr>
          <p:blipFill>
            <a:blip r:embed="rId5" cstate="print">
              <a:extLst>
                <a:ext uri="{28A0092B-C50C-407E-A947-70E740481C1C}">
                  <a14:useLocalDpi xmlns:a14="http://schemas.microsoft.com/office/drawing/2010/main" val="0"/>
                </a:ext>
              </a:extLst>
            </a:blip>
            <a:srcRect b="10306"/>
            <a:stretch>
              <a:fillRect/>
            </a:stretch>
          </p:blipFill>
          <p:spPr>
            <a:xfrm>
              <a:off x="714380" y="5357826"/>
              <a:ext cx="1943286" cy="1214422"/>
            </a:xfrm>
            <a:prstGeom prst="rect">
              <a:avLst/>
            </a:prstGeom>
          </p:spPr>
        </p:pic>
        <p:pic>
          <p:nvPicPr>
            <p:cNvPr id="1027" name="Picture 3" descr="I:\Авторские игры\Игры на ЛИПУЧКАХ\ТРАНСПОРТ А4\печать\10.png"/>
            <p:cNvPicPr>
              <a:picLocks noChangeAspect="1" noChangeArrowheads="1"/>
            </p:cNvPicPr>
            <p:nvPr/>
          </p:nvPicPr>
          <p:blipFill>
            <a:blip r:embed="rId6" cstate="print"/>
            <a:srcRect/>
            <a:stretch>
              <a:fillRect/>
            </a:stretch>
          </p:blipFill>
          <p:spPr bwMode="auto">
            <a:xfrm>
              <a:off x="4214842" y="1571612"/>
              <a:ext cx="1714512" cy="1143008"/>
            </a:xfrm>
            <a:prstGeom prst="rect">
              <a:avLst/>
            </a:prstGeom>
            <a:noFill/>
          </p:spPr>
        </p:pic>
        <p:pic>
          <p:nvPicPr>
            <p:cNvPr id="13" name="Рисунок 1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6215106" y="1428736"/>
              <a:ext cx="1751781" cy="1151205"/>
            </a:xfrm>
            <a:prstGeom prst="rect">
              <a:avLst/>
            </a:prstGeom>
          </p:spPr>
        </p:pic>
        <p:pic>
          <p:nvPicPr>
            <p:cNvPr id="1029" name="Picture 5" descr="I:\ГНОМИКИ\ГНОМИКИ 2021 - 2022\ПДД интерактивная игра\транспорт\truck-3625572_1280.png"/>
            <p:cNvPicPr>
              <a:picLocks noChangeAspect="1" noChangeArrowheads="1"/>
            </p:cNvPicPr>
            <p:nvPr/>
          </p:nvPicPr>
          <p:blipFill>
            <a:blip r:embed="rId8" cstate="print"/>
            <a:srcRect/>
            <a:stretch>
              <a:fillRect/>
            </a:stretch>
          </p:blipFill>
          <p:spPr bwMode="auto">
            <a:xfrm>
              <a:off x="5715040" y="3857628"/>
              <a:ext cx="2143140" cy="1071570"/>
            </a:xfrm>
            <a:prstGeom prst="rect">
              <a:avLst/>
            </a:prstGeom>
            <a:noFill/>
          </p:spPr>
        </p:pic>
        <p:pic>
          <p:nvPicPr>
            <p:cNvPr id="18" name="Рисунок 1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flipH="1">
              <a:off x="3786214" y="3929066"/>
              <a:ext cx="1500585" cy="1000108"/>
            </a:xfrm>
            <a:prstGeom prst="rect">
              <a:avLst/>
            </a:prstGeom>
          </p:spPr>
        </p:pic>
        <p:pic>
          <p:nvPicPr>
            <p:cNvPr id="14" name="Рисунок 13"/>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a:xfrm>
              <a:off x="5072098" y="5429264"/>
              <a:ext cx="1714512" cy="1142685"/>
            </a:xfrm>
            <a:prstGeom prst="rect">
              <a:avLst/>
            </a:prstGeom>
          </p:spPr>
        </p:pic>
        <p:pic>
          <p:nvPicPr>
            <p:cNvPr id="1028" name="Picture 4" descr="I:\ГНОМИКИ\ГНОМИКИ 2021 - 2022\ПДД интерактивная игра\транспорт\cd833f804f494064fb2093e99020eafe.png"/>
            <p:cNvPicPr>
              <a:picLocks noChangeAspect="1" noChangeArrowheads="1"/>
            </p:cNvPicPr>
            <p:nvPr/>
          </p:nvPicPr>
          <p:blipFill>
            <a:blip r:embed="rId11" cstate="print"/>
            <a:srcRect/>
            <a:stretch>
              <a:fillRect/>
            </a:stretch>
          </p:blipFill>
          <p:spPr bwMode="auto">
            <a:xfrm>
              <a:off x="4929222" y="4500570"/>
              <a:ext cx="977440" cy="651372"/>
            </a:xfrm>
            <a:prstGeom prst="rect">
              <a:avLst/>
            </a:prstGeom>
            <a:noFill/>
          </p:spPr>
        </p:pic>
        <p:pic>
          <p:nvPicPr>
            <p:cNvPr id="12" name="Рисунок 11"/>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rot="20027699" flipH="1">
              <a:off x="2195658" y="571722"/>
              <a:ext cx="2191714" cy="1071546"/>
            </a:xfrm>
            <a:prstGeom prst="rect">
              <a:avLst/>
            </a:prstGeom>
          </p:spPr>
        </p:pic>
      </p:grpSp>
      <p:sp>
        <p:nvSpPr>
          <p:cNvPr id="31" name="Овальная выноска 30"/>
          <p:cNvSpPr/>
          <p:nvPr/>
        </p:nvSpPr>
        <p:spPr>
          <a:xfrm>
            <a:off x="100613" y="390711"/>
            <a:ext cx="2786082" cy="2000264"/>
          </a:xfrm>
          <a:prstGeom prst="wedgeEllipseCallout">
            <a:avLst>
              <a:gd name="adj1" fmla="val -29572"/>
              <a:gd name="adj2" fmla="val 89726"/>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b="1" dirty="0" smtClean="0">
              <a:solidFill>
                <a:srgbClr val="FFFF00"/>
              </a:solidFill>
              <a:latin typeface="Times New Roman" panose="02020603050405020304" pitchFamily="18" charset="0"/>
              <a:cs typeface="Times New Roman" panose="02020603050405020304" pitchFamily="18" charset="0"/>
            </a:endParaRPr>
          </a:p>
          <a:p>
            <a:pPr algn="ctr"/>
            <a:endParaRPr lang="ru-RU" sz="2400" b="1"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latin typeface="Times New Roman" panose="02020603050405020304" pitchFamily="18" charset="0"/>
              <a:cs typeface="Times New Roman" panose="02020603050405020304" pitchFamily="18" charset="0"/>
            </a:endParaRPr>
          </a:p>
          <a:p>
            <a:pPr algn="ctr"/>
            <a:r>
              <a:rPr lang="ru-RU" sz="2800" b="1" dirty="0" smtClean="0">
                <a:ln w="18000">
                  <a:solidFill>
                    <a:schemeClr val="accent2">
                      <a:satMod val="140000"/>
                    </a:schemeClr>
                  </a:solidFill>
                  <a:prstDash val="solid"/>
                  <a:miter lim="800000"/>
                </a:ln>
                <a:solidFill>
                  <a:schemeClr val="tx1"/>
                </a:solidFill>
                <a:effectLst>
                  <a:outerShdw blurRad="25500" dist="23000" dir="7020000" algn="tl">
                    <a:srgbClr val="000000">
                      <a:alpha val="50000"/>
                    </a:srgbClr>
                  </a:outerShdw>
                </a:effectLst>
                <a:latin typeface="Times New Roman" panose="02020603050405020304" pitchFamily="18" charset="0"/>
                <a:cs typeface="Times New Roman" panose="02020603050405020304" pitchFamily="18" charset="0"/>
              </a:rPr>
              <a:t>Молодцы!</a:t>
            </a:r>
          </a:p>
          <a:p>
            <a:pPr algn="ctr"/>
            <a:endParaRPr lang="ru-RU" b="1" dirty="0" smtClean="0">
              <a:solidFill>
                <a:srgbClr val="FF0000"/>
              </a:solidFill>
              <a:latin typeface="Times New Roman" panose="02020603050405020304" pitchFamily="18" charset="0"/>
              <a:cs typeface="Times New Roman" panose="02020603050405020304" pitchFamily="18" charset="0"/>
            </a:endParaRPr>
          </a:p>
          <a:p>
            <a:pPr algn="ctr"/>
            <a:endParaRPr lang="ru-RU" b="1" dirty="0" smtClean="0">
              <a:solidFill>
                <a:srgbClr val="FF0000"/>
              </a:solidFill>
              <a:latin typeface="Times New Roman" panose="02020603050405020304" pitchFamily="18" charset="0"/>
              <a:cs typeface="Times New Roman" panose="02020603050405020304" pitchFamily="18" charset="0"/>
            </a:endParaRPr>
          </a:p>
          <a:p>
            <a:pPr algn="ctr"/>
            <a:endParaRPr lang="ru-RU" b="1" dirty="0">
              <a:solidFill>
                <a:srgbClr val="FF0000"/>
              </a:solidFill>
              <a:latin typeface="Times New Roman" panose="02020603050405020304" pitchFamily="18" charset="0"/>
              <a:cs typeface="Times New Roman" panose="02020603050405020304" pitchFamily="18" charset="0"/>
            </a:endParaRPr>
          </a:p>
        </p:txBody>
      </p:sp>
      <p:pic>
        <p:nvPicPr>
          <p:cNvPr id="32" name="Picture 4" descr="C:\Users\user\Desktop\ПДД интерактивная игра\пинокио.png"/>
          <p:cNvPicPr>
            <a:picLocks noChangeAspect="1" noChangeArrowheads="1"/>
          </p:cNvPicPr>
          <p:nvPr/>
        </p:nvPicPr>
        <p:blipFill>
          <a:blip r:embed="rId13" cstate="print"/>
          <a:srcRect l="21755" r="22977"/>
          <a:stretch>
            <a:fillRect/>
          </a:stretch>
        </p:blipFill>
        <p:spPr bwMode="auto">
          <a:xfrm flipH="1">
            <a:off x="-214346" y="2857496"/>
            <a:ext cx="2000264" cy="2648405"/>
          </a:xfrm>
          <a:prstGeom prst="rect">
            <a:avLst/>
          </a:prstGeom>
          <a:noFill/>
        </p:spPr>
      </p:pic>
    </p:spTree>
    <p:extLst>
      <p:ext uri="{BB962C8B-B14F-4D97-AF65-F5344CB8AC3E}">
        <p14:creationId xmlns:p14="http://schemas.microsoft.com/office/powerpoint/2010/main" val="438904937"/>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43.9"/>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1355</TotalTime>
  <Words>434</Words>
  <Application>Microsoft Office PowerPoint</Application>
  <PresentationFormat>Экран (4:3)</PresentationFormat>
  <Paragraphs>84</Paragraphs>
  <Slides>18</Slides>
  <Notes>4</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18</vt:i4>
      </vt:variant>
    </vt:vector>
  </HeadingPairs>
  <TitlesOfParts>
    <vt:vector size="23" baseType="lpstr">
      <vt:lpstr>Arial</vt:lpstr>
      <vt:lpstr>Calibri</vt:lpstr>
      <vt:lpstr>Times New Roman</vt:lpstr>
      <vt:lpstr>Wingdings</vt:lpstr>
      <vt:lpstr>Office Theme</vt:lpstr>
      <vt:lpstr> Интерактивная игра для детей по ПДД «Прогулка по городу» </vt:lpstr>
      <vt:lpstr>Аннотация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PC</cp:lastModifiedBy>
  <cp:revision>135</cp:revision>
  <dcterms:created xsi:type="dcterms:W3CDTF">2022-03-16T09:37:06Z</dcterms:created>
  <dcterms:modified xsi:type="dcterms:W3CDTF">2022-03-24T20:19:35Z</dcterms:modified>
</cp:coreProperties>
</file>