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2112" y="-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000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199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535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64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61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6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14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331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9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81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968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0CFBA-1D0D-469E-AF9B-CFCE16E9AB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46AD7-4CA6-48AE-A4AB-AE337933A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55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55517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63" y="4171949"/>
            <a:ext cx="5872674" cy="47201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50" y="285750"/>
            <a:ext cx="6286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– детский сад №10 «Огонек»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Кемеровская область, город Топки.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50" y="1866900"/>
            <a:ext cx="6286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  <a:br>
              <a:rPr lang="ru-RU" sz="2400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ПРОФИЛАКТИКЕ ВИРУСА «ОМИКРОН»</a:t>
            </a:r>
            <a:endParaRPr lang="ru-RU" sz="2400" b="1" i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19300" y="9048750"/>
            <a:ext cx="455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Выполнила: Воспитатель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Боянова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А.В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776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7143"/>
            <a:ext cx="6858000" cy="55517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506" y="168442"/>
            <a:ext cx="6352674" cy="874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ОМИКРОН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новый штамм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Новый вид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характеризуется менее агрессивным течением, но более высокой заразностью.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 последним данным, носитель омикрона может заразить до 12 человек. При попадании в организм вирус размножается в носоглотке и ротоглотке. Омикрон легче попадает в верхние дыхательные пути и гораздо реже поражает лёгкие.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заражения: 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Инфекция передается воздушно-капельным путем, воздушно-пылевым и контактным путем. Заразиться можно при  разговоре, в непроветриваемом помещении, при употреблении термически не обработанных продуктов, с которыми взаимодействовал заболевший.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заражения вирусом достаточно сухих частиц, а не только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микрокапель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выделяемых при кашле, чихании. Это говорит о возрастающей необходимости антисептической обработки рабочих поверхностей. 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Инкубационный период (время, пошедшее от контакта с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носитем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появления первых симптомов) может измениться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взависимости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 возраста, сопутствующих заболеваний, иммунитета, количества вирусных частиц, проникших в организм, но в среднем составляет от 1 до 3 дней.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Наиболее частыми симптомами является боль в горле (до 80% заболевших). Боль часто сопровождается першением в горле, кашлем.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Для омикрона не характерны показательные симптомы, на основании которых можно поставить диагноз, такие как потеря вкусовых ощущений, потеря обоняния.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Распространенные жалобы при омикроне: головная боль, боль в глазных яблоках, боль в мышцах, насморк, чихание, заложенность носа, потеря аппетита.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Повышение температуры тела при омикроне варьируется. У многих привитых заболевание протекает с нормальной температурой, у ряда заразившихся отмечается подъем температуры до 38 градусов и выше, при этом обычно температура спадает после приема жаропонижающих средств.  У детей чаще отмечаются высыпания.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364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7143"/>
            <a:ext cx="6858000" cy="5551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8547" y="192505"/>
            <a:ext cx="643288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выявляется?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При диагностике омикрона важно помнить, что это вариант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значит, выявляется он так же как и остальные варианты: ПЦР-тестом. Берется мазок из носоглотки и ротоглотки, взятый биоматериал исследуют. Тест дает положительный результат уже в конце инкубационного периода.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заболевания: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Ношение медицинских масок в общественных местах. Рекомендуется менять маски каждые 2-3 часа.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антисептических и дезинфицирующих средств, обрабатывать не только руки, но и рабочие поверхности;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Избегать мест массового скопления людей,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согблюдение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социальной дистанции;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Периодически проветривать и проводить влажную уборку помещений.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выявлении у себя характерных признаков омикрона, не занимайтесь самолечением, обратитесь к специалисту!!!</a:t>
            </a:r>
          </a:p>
        </p:txBody>
      </p:sp>
    </p:spTree>
    <p:extLst>
      <p:ext uri="{BB962C8B-B14F-4D97-AF65-F5344CB8AC3E}">
        <p14:creationId xmlns:p14="http://schemas.microsoft.com/office/powerpoint/2010/main" val="34366028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447</Words>
  <Application>Microsoft Office PowerPoint</Application>
  <PresentationFormat>Лист A4 (210x297 мм)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Алёна</dc:creator>
  <cp:lastModifiedBy>Алёна</cp:lastModifiedBy>
  <cp:revision>7</cp:revision>
  <dcterms:created xsi:type="dcterms:W3CDTF">2022-02-07T09:43:11Z</dcterms:created>
  <dcterms:modified xsi:type="dcterms:W3CDTF">2022-02-07T10:55:55Z</dcterms:modified>
</cp:coreProperties>
</file>