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34481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«Солнышко» г. Надыма»</a:t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класс</a:t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«Солдат», в технике оригами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Саломатина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Викторовна</a:t>
            </a:r>
            <a:endParaRPr lang="ru-RU" sz="1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Надым 2022 год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бумагу на обратную сторону, и загибаем бумагу так, чтобы образовалась гимнастерка и брюки.</a:t>
            </a:r>
          </a:p>
        </p:txBody>
      </p:sp>
      <p:pic>
        <p:nvPicPr>
          <p:cNvPr id="18434" name="Picture 2" descr="http://dou.su/files/mclass/dou_su_mclass617_425.jpg"/>
          <p:cNvPicPr>
            <a:picLocks noChangeAspect="1" noChangeArrowheads="1"/>
          </p:cNvPicPr>
          <p:nvPr/>
        </p:nvPicPr>
        <p:blipFill>
          <a:blip r:embed="rId3" cstate="print"/>
          <a:srcRect l="8591" r="14092"/>
          <a:stretch>
            <a:fillRect/>
          </a:stretch>
        </p:blipFill>
        <p:spPr bwMode="auto">
          <a:xfrm>
            <a:off x="1331640" y="2132856"/>
            <a:ext cx="4320480" cy="419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сформировать сгиб с помощью линейки, так сгиб будет четче.</a:t>
            </a:r>
          </a:p>
        </p:txBody>
      </p:sp>
      <p:pic>
        <p:nvPicPr>
          <p:cNvPr id="17410" name="Picture 2" descr="http://dou.su/files/mclass/dou_su_mclass617_426.jpg"/>
          <p:cNvPicPr>
            <a:picLocks noChangeAspect="1" noChangeArrowheads="1"/>
          </p:cNvPicPr>
          <p:nvPr/>
        </p:nvPicPr>
        <p:blipFill>
          <a:blip r:embed="rId3" cstate="print"/>
          <a:srcRect l="12886" r="13233"/>
          <a:stretch>
            <a:fillRect/>
          </a:stretch>
        </p:blipFill>
        <p:spPr bwMode="auto">
          <a:xfrm>
            <a:off x="1043608" y="1484784"/>
            <a:ext cx="4968552" cy="5043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фигурку на другую сторону и отмечаем линию следующего сгиба, она находится ниже линии плеч на 1 см.</a:t>
            </a:r>
          </a:p>
        </p:txBody>
      </p:sp>
      <p:pic>
        <p:nvPicPr>
          <p:cNvPr id="16386" name="Picture 2" descr="http://dou.su/files/mclass/dou_su_mclass617_427.jpg"/>
          <p:cNvPicPr>
            <a:picLocks noChangeAspect="1" noChangeArrowheads="1"/>
          </p:cNvPicPr>
          <p:nvPr/>
        </p:nvPicPr>
        <p:blipFill>
          <a:blip r:embed="rId3" cstate="print"/>
          <a:srcRect b="19213"/>
          <a:stretch>
            <a:fillRect/>
          </a:stretch>
        </p:blipFill>
        <p:spPr bwMode="auto">
          <a:xfrm>
            <a:off x="323528" y="1988840"/>
            <a:ext cx="6179884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476672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Делаем сгиб по намеченной линии. От свежего сгиба мысленно отступаем 1 см вниз - это будет линия еще одного сгиба.</a:t>
            </a:r>
          </a:p>
        </p:txBody>
      </p:sp>
      <p:pic>
        <p:nvPicPr>
          <p:cNvPr id="15362" name="Picture 2" descr="http://dou.su/files/mclass/dou_su_mclass617_428.jpg"/>
          <p:cNvPicPr>
            <a:picLocks noChangeAspect="1" noChangeArrowheads="1"/>
          </p:cNvPicPr>
          <p:nvPr/>
        </p:nvPicPr>
        <p:blipFill>
          <a:blip r:embed="rId3" cstate="print"/>
          <a:srcRect r="13957"/>
          <a:stretch>
            <a:fillRect/>
          </a:stretch>
        </p:blipFill>
        <p:spPr bwMode="auto">
          <a:xfrm>
            <a:off x="899592" y="2132856"/>
            <a:ext cx="4752528" cy="41425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Загибаем деталь по воображаемой линии сгиба. Если посмотреть на деталь в профиль, то получится буква М.</a:t>
            </a:r>
          </a:p>
        </p:txBody>
      </p:sp>
      <p:pic>
        <p:nvPicPr>
          <p:cNvPr id="14338" name="Picture 2" descr="http://dou.su/files/mclass/dou_su_mclass617_429.jpg"/>
          <p:cNvPicPr>
            <a:picLocks noChangeAspect="1" noChangeArrowheads="1"/>
          </p:cNvPicPr>
          <p:nvPr/>
        </p:nvPicPr>
        <p:blipFill>
          <a:blip r:embed="rId3" cstate="print"/>
          <a:srcRect r="12946"/>
          <a:stretch>
            <a:fillRect/>
          </a:stretch>
        </p:blipFill>
        <p:spPr bwMode="auto">
          <a:xfrm>
            <a:off x="827584" y="1988840"/>
            <a:ext cx="468052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фигурку на другую сторону и видим практически готовую одежду солдата. Та часть, которая формирует воротник, выступает на 2-3 мм сверху, так и должно быть.</a:t>
            </a:r>
          </a:p>
        </p:txBody>
      </p:sp>
      <p:pic>
        <p:nvPicPr>
          <p:cNvPr id="38914" name="Picture 2" descr="http://dou.su/files/mclass/dou_su_mclass617_430.jpg"/>
          <p:cNvPicPr>
            <a:picLocks noChangeAspect="1" noChangeArrowheads="1"/>
          </p:cNvPicPr>
          <p:nvPr/>
        </p:nvPicPr>
        <p:blipFill>
          <a:blip r:embed="rId3" cstate="print"/>
          <a:srcRect l="11003" r="13350"/>
          <a:stretch>
            <a:fillRect/>
          </a:stretch>
        </p:blipFill>
        <p:spPr bwMode="auto">
          <a:xfrm>
            <a:off x="1475656" y="2348880"/>
            <a:ext cx="4176464" cy="4140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4969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Опять переворачиваем фигурку на другую сторону, подворачиваем уголки рукавов.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0" name="Picture 2" descr="http://dou.su/files/mclass/dou_su_mclass617_431.jpg"/>
          <p:cNvPicPr>
            <a:picLocks noChangeAspect="1" noChangeArrowheads="1"/>
          </p:cNvPicPr>
          <p:nvPr/>
        </p:nvPicPr>
        <p:blipFill>
          <a:blip r:embed="rId3" cstate="print"/>
          <a:srcRect l="8017" r="12947" b="-1405"/>
          <a:stretch>
            <a:fillRect/>
          </a:stretch>
        </p:blipFill>
        <p:spPr bwMode="auto">
          <a:xfrm>
            <a:off x="611560" y="1772816"/>
            <a:ext cx="4824536" cy="4642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Принимаемся за сапоги. Отрезаем кусочек черной бумаги размером 10 на 10 см. Складываем бумагу пополам и по диагонали, чтобы получились сгибы как на фото.</a:t>
            </a:r>
          </a:p>
        </p:txBody>
      </p:sp>
      <p:pic>
        <p:nvPicPr>
          <p:cNvPr id="36866" name="Picture 2" descr="http://dou.su/files/mclass/dou_su_mclass617_432.jpg"/>
          <p:cNvPicPr>
            <a:picLocks noChangeAspect="1" noChangeArrowheads="1"/>
          </p:cNvPicPr>
          <p:nvPr/>
        </p:nvPicPr>
        <p:blipFill>
          <a:blip r:embed="rId3" cstate="print"/>
          <a:srcRect l="5154" r="13233"/>
          <a:stretch>
            <a:fillRect/>
          </a:stretch>
        </p:blipFill>
        <p:spPr bwMode="auto">
          <a:xfrm>
            <a:off x="827584" y="2276872"/>
            <a:ext cx="4608512" cy="42351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Сворачиваем бумагу пополам и заправляем стороны внутрь по ранее сделанным сгибам, получается фигура двойной треугольник.</a:t>
            </a:r>
          </a:p>
        </p:txBody>
      </p:sp>
      <p:pic>
        <p:nvPicPr>
          <p:cNvPr id="35842" name="Picture 2" descr="http://dou.su/files/mclass/dou_su_mclass617_433.jpg"/>
          <p:cNvPicPr>
            <a:picLocks noChangeAspect="1" noChangeArrowheads="1"/>
          </p:cNvPicPr>
          <p:nvPr/>
        </p:nvPicPr>
        <p:blipFill>
          <a:blip r:embed="rId3" cstate="print"/>
          <a:srcRect b="18067"/>
          <a:stretch>
            <a:fillRect/>
          </a:stretch>
        </p:blipFill>
        <p:spPr bwMode="auto">
          <a:xfrm>
            <a:off x="323528" y="2276872"/>
            <a:ext cx="632785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828092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Сгибаем треугольник пополам, касаясь вершиной основания.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 descr="http://dou.su/files/mclass/dou_su_mclass617_434.jpg"/>
          <p:cNvPicPr>
            <a:picLocks noChangeAspect="1" noChangeArrowheads="1"/>
          </p:cNvPicPr>
          <p:nvPr/>
        </p:nvPicPr>
        <p:blipFill>
          <a:blip r:embed="rId3" cstate="print"/>
          <a:srcRect b="18067"/>
          <a:stretch>
            <a:fillRect/>
          </a:stretch>
        </p:blipFill>
        <p:spPr bwMode="auto">
          <a:xfrm>
            <a:off x="251520" y="1628800"/>
            <a:ext cx="644503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620688"/>
            <a:ext cx="81369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защитника отечества, который празднуют 23 февраля - значимое событие для многих людей. Для детей это повод поздравить своих любимых старших братьев, пап и дедушек. </a:t>
            </a:r>
            <a:endParaRPr lang="en-US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родители! Предлагаю вам сделать с детьми солдата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технике оригами в защитной гимнастерке и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сапогах. Я уверена, что такой солдат понравится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детям без исключения. Такая поделка интересна и как отдельная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игрушка, так и подойдет в качестве подарка.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Отпускаем вершину треугольника. Забираемся пальцами внутрь двойного треугольника, и надавливая пальцем тянем верхний слой бумаги наверх, к вершине треугольника.</a:t>
            </a:r>
          </a:p>
        </p:txBody>
      </p:sp>
      <p:pic>
        <p:nvPicPr>
          <p:cNvPr id="33794" name="Picture 2" descr="http://dou.su/files/mclass/dou_su_mclass617_435.jpg"/>
          <p:cNvPicPr>
            <a:picLocks noChangeAspect="1" noChangeArrowheads="1"/>
          </p:cNvPicPr>
          <p:nvPr/>
        </p:nvPicPr>
        <p:blipFill>
          <a:blip r:embed="rId3" cstate="print"/>
          <a:srcRect b="17765"/>
          <a:stretch>
            <a:fillRect/>
          </a:stretch>
        </p:blipFill>
        <p:spPr bwMode="auto">
          <a:xfrm>
            <a:off x="539552" y="2636912"/>
            <a:ext cx="6192688" cy="3819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Фигурка приобретает очертание сдвоенных сапог.</a:t>
            </a:r>
          </a:p>
        </p:txBody>
      </p:sp>
      <p:pic>
        <p:nvPicPr>
          <p:cNvPr id="32770" name="Picture 2" descr="http://dou.su/files/mclass/dou_su_mclass617_436.jpg"/>
          <p:cNvPicPr>
            <a:picLocks noChangeAspect="1" noChangeArrowheads="1"/>
          </p:cNvPicPr>
          <p:nvPr/>
        </p:nvPicPr>
        <p:blipFill>
          <a:blip r:embed="rId3" cstate="print"/>
          <a:srcRect b="18067"/>
          <a:stretch>
            <a:fillRect/>
          </a:stretch>
        </p:blipFill>
        <p:spPr bwMode="auto">
          <a:xfrm>
            <a:off x="395536" y="2060848"/>
            <a:ext cx="609349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Загибаем острые носки сапог и прячем их складками внутри. Примеряем сапоги к брюкам, если брюки не помещаются, делаем их уже, подворачивая по бокам.</a:t>
            </a:r>
          </a:p>
        </p:txBody>
      </p:sp>
      <p:pic>
        <p:nvPicPr>
          <p:cNvPr id="31746" name="Picture 2" descr="http://dou.su/files/mclass/dou_su_mclass617_437.jpg"/>
          <p:cNvPicPr>
            <a:picLocks noChangeAspect="1" noChangeArrowheads="1"/>
          </p:cNvPicPr>
          <p:nvPr/>
        </p:nvPicPr>
        <p:blipFill>
          <a:blip r:embed="rId3" cstate="print"/>
          <a:srcRect b="28376"/>
          <a:stretch>
            <a:fillRect/>
          </a:stretch>
        </p:blipFill>
        <p:spPr bwMode="auto">
          <a:xfrm>
            <a:off x="467544" y="2636912"/>
            <a:ext cx="5898147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76672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Отрезаем квадрат от оставшейся полоски, на него наклеиваем треугольник бежевой бумаги.</a:t>
            </a:r>
          </a:p>
        </p:txBody>
      </p:sp>
      <p:pic>
        <p:nvPicPr>
          <p:cNvPr id="30722" name="Picture 2" descr="http://dou.su/files/mclass/dou_su_mclass617_439.jpg"/>
          <p:cNvPicPr>
            <a:picLocks noChangeAspect="1" noChangeArrowheads="1"/>
          </p:cNvPicPr>
          <p:nvPr/>
        </p:nvPicPr>
        <p:blipFill>
          <a:blip r:embed="rId3" cstate="print"/>
          <a:srcRect r="14285"/>
          <a:stretch>
            <a:fillRect/>
          </a:stretch>
        </p:blipFill>
        <p:spPr bwMode="auto">
          <a:xfrm>
            <a:off x="683568" y="1556792"/>
            <a:ext cx="5544616" cy="4851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5802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Сворачиваем как указано на фото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9698" name="Picture 2" descr="http://dou.su/files/mclass/dou_su_mclass617_440.jpg"/>
          <p:cNvPicPr>
            <a:picLocks noChangeAspect="1" noChangeArrowheads="1"/>
          </p:cNvPicPr>
          <p:nvPr/>
        </p:nvPicPr>
        <p:blipFill>
          <a:blip r:embed="rId3" cstate="print"/>
          <a:srcRect r="858" b="17528"/>
          <a:stretch>
            <a:fillRect/>
          </a:stretch>
        </p:blipFill>
        <p:spPr bwMode="auto">
          <a:xfrm>
            <a:off x="323527" y="1700808"/>
            <a:ext cx="6352817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на другую сторону и заворачиваем уголки книзу, как на фото.</a:t>
            </a:r>
          </a:p>
        </p:txBody>
      </p:sp>
      <p:pic>
        <p:nvPicPr>
          <p:cNvPr id="28674" name="Picture 2" descr="http://dou.su/files/mclass/dou_su_mclass617_441.jpg"/>
          <p:cNvPicPr>
            <a:picLocks noChangeAspect="1" noChangeArrowheads="1"/>
          </p:cNvPicPr>
          <p:nvPr/>
        </p:nvPicPr>
        <p:blipFill>
          <a:blip r:embed="rId3" cstate="print"/>
          <a:srcRect l="11708" r="13657"/>
          <a:stretch>
            <a:fillRect/>
          </a:stretch>
        </p:blipFill>
        <p:spPr bwMode="auto">
          <a:xfrm>
            <a:off x="971600" y="1844824"/>
            <a:ext cx="4536504" cy="4558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260648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Делаем сгибы наверх на пилотке и заворачиваем края пилотки по этим сгибам вовнутрь.</a:t>
            </a:r>
          </a:p>
        </p:txBody>
      </p:sp>
      <p:pic>
        <p:nvPicPr>
          <p:cNvPr id="27650" name="Picture 2" descr="http://dou.su/files/mclass/dou_su_mclass617_442.jpg"/>
          <p:cNvPicPr>
            <a:picLocks noChangeAspect="1" noChangeArrowheads="1"/>
          </p:cNvPicPr>
          <p:nvPr/>
        </p:nvPicPr>
        <p:blipFill>
          <a:blip r:embed="rId3" cstate="print"/>
          <a:srcRect r="14666"/>
          <a:stretch>
            <a:fillRect/>
          </a:stretch>
        </p:blipFill>
        <p:spPr bwMode="auto">
          <a:xfrm>
            <a:off x="755576" y="2132856"/>
            <a:ext cx="4896544" cy="4303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уголков делаем уши: загибаем их к центру детали головы, как показано на фото, это первый этап.</a:t>
            </a:r>
          </a:p>
        </p:txBody>
      </p:sp>
      <p:pic>
        <p:nvPicPr>
          <p:cNvPr id="45058" name="Picture 2" descr="http://dou.su/files/mclass/dou_su_mclass617_443.jpg"/>
          <p:cNvPicPr>
            <a:picLocks noChangeAspect="1" noChangeArrowheads="1"/>
          </p:cNvPicPr>
          <p:nvPr/>
        </p:nvPicPr>
        <p:blipFill>
          <a:blip r:embed="rId3" cstate="print"/>
          <a:srcRect r="16092"/>
          <a:stretch>
            <a:fillRect/>
          </a:stretch>
        </p:blipFill>
        <p:spPr bwMode="auto">
          <a:xfrm>
            <a:off x="1331640" y="1844824"/>
            <a:ext cx="5256584" cy="4698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Второй этап - отогнуть в другую сторону, сформировав складку. И последний, третий этап, это загнуть маленький уголок на самом краю. Похожим образом сделать и шею.</a:t>
            </a:r>
          </a:p>
        </p:txBody>
      </p:sp>
      <p:pic>
        <p:nvPicPr>
          <p:cNvPr id="44034" name="Picture 2" descr="http://dou.su/files/mclass/dou_su_mclass617_444.jpg"/>
          <p:cNvPicPr>
            <a:picLocks noChangeAspect="1" noChangeArrowheads="1"/>
          </p:cNvPicPr>
          <p:nvPr/>
        </p:nvPicPr>
        <p:blipFill>
          <a:blip r:embed="rId3" cstate="print"/>
          <a:srcRect l="8411" r="13083"/>
          <a:stretch>
            <a:fillRect/>
          </a:stretch>
        </p:blipFill>
        <p:spPr bwMode="auto">
          <a:xfrm>
            <a:off x="755576" y="2204864"/>
            <a:ext cx="4680520" cy="44715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деталь на изнаночную сторону и раскладываем пальцами левый и правый клапаны, как на фото. Из-за этой операции на лицевой стороне воротник станет похож на воротник.</a:t>
            </a:r>
          </a:p>
        </p:txBody>
      </p:sp>
      <p:pic>
        <p:nvPicPr>
          <p:cNvPr id="43010" name="Picture 2" descr="http://dou.su/files/mclass/dou_su_mclass617_445.jpg"/>
          <p:cNvPicPr>
            <a:picLocks noChangeAspect="1" noChangeArrowheads="1"/>
          </p:cNvPicPr>
          <p:nvPr/>
        </p:nvPicPr>
        <p:blipFill>
          <a:blip r:embed="rId3" cstate="print"/>
          <a:srcRect b="17172"/>
          <a:stretch>
            <a:fillRect/>
          </a:stretch>
        </p:blipFill>
        <p:spPr bwMode="auto">
          <a:xfrm>
            <a:off x="467544" y="2636911"/>
            <a:ext cx="6120680" cy="380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332656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изготовления бумажного солдатика в технике оригами понадобится двухсторонняя бумага зеленого, черного и бежевого цветов А4, карандаш, линейка и клей.</a:t>
            </a:r>
          </a:p>
        </p:txBody>
      </p:sp>
      <p:pic>
        <p:nvPicPr>
          <p:cNvPr id="25602" name="Picture 2" descr="http://dou.su/files/mclass/dou_su_mclass617_419.jpg"/>
          <p:cNvPicPr>
            <a:picLocks noChangeAspect="1" noChangeArrowheads="1"/>
          </p:cNvPicPr>
          <p:nvPr/>
        </p:nvPicPr>
        <p:blipFill>
          <a:blip r:embed="rId3" cstate="print"/>
          <a:srcRect r="13049" b="4767"/>
          <a:stretch>
            <a:fillRect/>
          </a:stretch>
        </p:blipFill>
        <p:spPr bwMode="auto">
          <a:xfrm>
            <a:off x="827584" y="2276872"/>
            <a:ext cx="5040560" cy="4140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Рисуем лицо, приклеиваем голову солдату и сапоги, подклеиваем те части фигурки, которые топорщатся. Добавляем декоративные элементы: звезда, ремень, погоны, медали и т.п.</a:t>
            </a:r>
          </a:p>
        </p:txBody>
      </p:sp>
      <p:pic>
        <p:nvPicPr>
          <p:cNvPr id="41986" name="Picture 2" descr="http://dou.su/files/mclass/dou_su_mclass617_448.jpg"/>
          <p:cNvPicPr>
            <a:picLocks noChangeAspect="1" noChangeArrowheads="1"/>
          </p:cNvPicPr>
          <p:nvPr/>
        </p:nvPicPr>
        <p:blipFill>
          <a:blip r:embed="rId3" cstate="print"/>
          <a:srcRect l="17333" r="16000"/>
          <a:stretch>
            <a:fillRect/>
          </a:stretch>
        </p:blipFill>
        <p:spPr bwMode="auto">
          <a:xfrm>
            <a:off x="1475656" y="2276872"/>
            <a:ext cx="3816424" cy="4293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98884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  <a:p>
            <a:pPr algn="ctr"/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успехов!!!</a:t>
            </a:r>
            <a:endParaRPr lang="ru-RU" sz="5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Отмечаем от края зеленого листа по 7 см снизу и сверху, отмеряем ровную полоску бумаги и отрезаем ее, но не выкидываем, позже из нее будем делать пилотку.</a:t>
            </a:r>
          </a:p>
        </p:txBody>
      </p:sp>
      <p:pic>
        <p:nvPicPr>
          <p:cNvPr id="24578" name="Picture 2" descr="http://dou.su/files/mclass/dou_su_mclass617_420.jpg"/>
          <p:cNvPicPr>
            <a:picLocks noChangeAspect="1" noChangeArrowheads="1"/>
          </p:cNvPicPr>
          <p:nvPr/>
        </p:nvPicPr>
        <p:blipFill>
          <a:blip r:embed="rId3" cstate="print"/>
          <a:srcRect b="17666"/>
          <a:stretch>
            <a:fillRect/>
          </a:stretch>
        </p:blipFill>
        <p:spPr bwMode="auto">
          <a:xfrm>
            <a:off x="323528" y="2276872"/>
            <a:ext cx="6296973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332656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Складываем зеленый лист пополам и продавливаем. Разворачиваем лист - видна четкая линия сгиба.</a:t>
            </a:r>
          </a:p>
        </p:txBody>
      </p:sp>
      <p:pic>
        <p:nvPicPr>
          <p:cNvPr id="23554" name="Picture 2" descr="http://dou.su/files/mclass/dou_su_mclass617_421.jpg"/>
          <p:cNvPicPr>
            <a:picLocks noChangeAspect="1" noChangeArrowheads="1"/>
          </p:cNvPicPr>
          <p:nvPr/>
        </p:nvPicPr>
        <p:blipFill>
          <a:blip r:embed="rId3" cstate="print"/>
          <a:srcRect l="9873" r="12810"/>
          <a:stretch>
            <a:fillRect/>
          </a:stretch>
        </p:blipFill>
        <p:spPr bwMode="auto">
          <a:xfrm>
            <a:off x="827584" y="2025650"/>
            <a:ext cx="4392488" cy="4260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84249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Сворачиваем бумагу таким образом, чтобы верхний и нижний срез бумаги коснулись линии сгиба. Получилась складка, которая в оригами называется "дверь".</a:t>
            </a:r>
          </a:p>
        </p:txBody>
      </p:sp>
      <p:pic>
        <p:nvPicPr>
          <p:cNvPr id="22530" name="Picture 2" descr="http://dou.su/files/mclass/dou_su_mclass617_446.jpg"/>
          <p:cNvPicPr>
            <a:picLocks noChangeAspect="1" noChangeArrowheads="1"/>
          </p:cNvPicPr>
          <p:nvPr/>
        </p:nvPicPr>
        <p:blipFill>
          <a:blip r:embed="rId3" cstate="print"/>
          <a:srcRect t="7308" b="18674"/>
          <a:stretch>
            <a:fillRect/>
          </a:stretch>
        </p:blipFill>
        <p:spPr bwMode="auto">
          <a:xfrm>
            <a:off x="323528" y="2564904"/>
            <a:ext cx="6096499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260648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бумагу на другую сторону и еще раз подгибаем верхний и нижний край к центру, чтобы они коснулись линии середины.</a:t>
            </a:r>
          </a:p>
        </p:txBody>
      </p:sp>
      <p:pic>
        <p:nvPicPr>
          <p:cNvPr id="21506" name="Picture 2" descr="http://dou.su/files/mclass/dou_su_mclass617_422.jpg"/>
          <p:cNvPicPr>
            <a:picLocks noChangeAspect="1" noChangeArrowheads="1"/>
          </p:cNvPicPr>
          <p:nvPr/>
        </p:nvPicPr>
        <p:blipFill>
          <a:blip r:embed="rId3" cstate="print"/>
          <a:srcRect l="1718" t="13310" b="17964"/>
          <a:stretch>
            <a:fillRect/>
          </a:stretch>
        </p:blipFill>
        <p:spPr bwMode="auto">
          <a:xfrm>
            <a:off x="467544" y="2564904"/>
            <a:ext cx="6178488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548680"/>
            <a:ext cx="6462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Сбоку вся конструкция выглядит таким образом.</a:t>
            </a:r>
          </a:p>
        </p:txBody>
      </p:sp>
      <p:pic>
        <p:nvPicPr>
          <p:cNvPr id="20482" name="Picture 2" descr="http://dou.su/files/mclass/dou_su_mclass617_424.jpg"/>
          <p:cNvPicPr>
            <a:picLocks noChangeAspect="1" noChangeArrowheads="1"/>
          </p:cNvPicPr>
          <p:nvPr/>
        </p:nvPicPr>
        <p:blipFill>
          <a:blip r:embed="rId3" cstate="print"/>
          <a:srcRect r="15437" b="21942"/>
          <a:stretch>
            <a:fillRect/>
          </a:stretch>
        </p:blipFill>
        <p:spPr bwMode="auto">
          <a:xfrm>
            <a:off x="539552" y="1844824"/>
            <a:ext cx="613668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93199_37-p-voennii-fon-dlya-prezentatsii-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260648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Переворачиваем фигуру на ту сторону где есть срезы бумаги, не сгибы, а именно срезы. Беремся за срез бумаги пальцами и отгибаем его лепестком не доходя до низа - формируем рукава гимнастерки. Делаем еще один рукав.</a:t>
            </a:r>
          </a:p>
        </p:txBody>
      </p:sp>
      <p:pic>
        <p:nvPicPr>
          <p:cNvPr id="19458" name="Picture 2" descr="http://dou.su/files/mclass/dou_su_mclass617_423.jpg"/>
          <p:cNvPicPr>
            <a:picLocks noChangeAspect="1" noChangeArrowheads="1"/>
          </p:cNvPicPr>
          <p:nvPr/>
        </p:nvPicPr>
        <p:blipFill>
          <a:blip r:embed="rId3" cstate="print"/>
          <a:srcRect t="8018" b="17528"/>
          <a:stretch>
            <a:fillRect/>
          </a:stretch>
        </p:blipFill>
        <p:spPr bwMode="auto">
          <a:xfrm>
            <a:off x="395536" y="2852936"/>
            <a:ext cx="6318739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648</Words>
  <Application>Microsoft Office PowerPoint</Application>
  <PresentationFormat>Экран (4:3)</PresentationFormat>
  <Paragraphs>39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Zver</cp:lastModifiedBy>
  <cp:revision>7</cp:revision>
  <dcterms:created xsi:type="dcterms:W3CDTF">2022-02-01T07:29:14Z</dcterms:created>
  <dcterms:modified xsi:type="dcterms:W3CDTF">2022-02-01T08:22:16Z</dcterms:modified>
</cp:coreProperties>
</file>