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56" r:id="rId5"/>
    <p:sldId id="266" r:id="rId6"/>
    <p:sldId id="263" r:id="rId7"/>
    <p:sldId id="269" r:id="rId8"/>
    <p:sldId id="262" r:id="rId9"/>
    <p:sldId id="272" r:id="rId10"/>
    <p:sldId id="258" r:id="rId11"/>
    <p:sldId id="273" r:id="rId12"/>
    <p:sldId id="271" r:id="rId13"/>
    <p:sldId id="260" r:id="rId14"/>
    <p:sldId id="270" r:id="rId15"/>
    <p:sldId id="274" r:id="rId16"/>
    <p:sldId id="276" r:id="rId17"/>
    <p:sldId id="275" r:id="rId18"/>
    <p:sldId id="259" r:id="rId19"/>
    <p:sldId id="264" r:id="rId20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20" autoAdjust="0"/>
    <p:restoredTop sz="93783" autoAdjust="0"/>
  </p:normalViewPr>
  <p:slideViewPr>
    <p:cSldViewPr snapToGrid="0" showGuides="1">
      <p:cViewPr>
        <p:scale>
          <a:sx n="70" d="100"/>
          <a:sy n="70" d="100"/>
        </p:scale>
        <p:origin x="-750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0" d="100"/>
          <a:sy n="90" d="100"/>
        </p:scale>
        <p:origin x="377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95C3D0-47B7-4E89-9C08-55EAC844A8C9}" type="doc">
      <dgm:prSet loTypeId="urn:microsoft.com/office/officeart/2005/8/layout/radial6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2AF3CADC-E124-4C4B-8224-1D13CE3C0498}">
      <dgm:prSet phldrT="[Текст]"/>
      <dgm:spPr/>
      <dgm:t>
        <a:bodyPr/>
        <a:lstStyle/>
        <a:p>
          <a:r>
            <a:rPr lang="ru-RU" dirty="0" smtClean="0"/>
            <a:t>ООП</a:t>
          </a:r>
          <a:endParaRPr lang="ru-RU" dirty="0"/>
        </a:p>
      </dgm:t>
    </dgm:pt>
    <dgm:pt modelId="{A3700655-7ABE-45F2-ABD0-FF53F5F23FC0}" type="parTrans" cxnId="{F0029B51-BD50-4C49-A875-49BE0BA75C92}">
      <dgm:prSet/>
      <dgm:spPr/>
      <dgm:t>
        <a:bodyPr/>
        <a:lstStyle/>
        <a:p>
          <a:endParaRPr lang="ru-RU"/>
        </a:p>
      </dgm:t>
    </dgm:pt>
    <dgm:pt modelId="{E771C412-AD85-48F3-AF10-AEE7A3B98E81}" type="sibTrans" cxnId="{F0029B51-BD50-4C49-A875-49BE0BA75C92}">
      <dgm:prSet/>
      <dgm:spPr/>
      <dgm:t>
        <a:bodyPr/>
        <a:lstStyle/>
        <a:p>
          <a:endParaRPr lang="ru-RU"/>
        </a:p>
      </dgm:t>
    </dgm:pt>
    <dgm:pt modelId="{02932934-D427-4B36-A1CB-4CFA7A6952B0}">
      <dgm:prSet phldrT="[Текст]"/>
      <dgm:spPr/>
      <dgm:t>
        <a:bodyPr/>
        <a:lstStyle/>
        <a:p>
          <a:r>
            <a:rPr lang="ru-RU" dirty="0" smtClean="0"/>
            <a:t>АООП</a:t>
          </a:r>
        </a:p>
        <a:p>
          <a:r>
            <a:rPr lang="ru-RU" dirty="0" smtClean="0"/>
            <a:t>УО</a:t>
          </a:r>
          <a:endParaRPr lang="ru-RU" dirty="0"/>
        </a:p>
      </dgm:t>
    </dgm:pt>
    <dgm:pt modelId="{F816376C-9A84-43DA-B97A-24D26E70B0C7}" type="parTrans" cxnId="{5201521F-3FB6-44E7-9FF3-02D24DB4B863}">
      <dgm:prSet/>
      <dgm:spPr/>
      <dgm:t>
        <a:bodyPr/>
        <a:lstStyle/>
        <a:p>
          <a:endParaRPr lang="ru-RU"/>
        </a:p>
      </dgm:t>
    </dgm:pt>
    <dgm:pt modelId="{AC8958CE-62BE-45F6-A3CF-046F18ADC233}" type="sibTrans" cxnId="{5201521F-3FB6-44E7-9FF3-02D24DB4B863}">
      <dgm:prSet/>
      <dgm:spPr/>
      <dgm:t>
        <a:bodyPr/>
        <a:lstStyle/>
        <a:p>
          <a:endParaRPr lang="ru-RU"/>
        </a:p>
      </dgm:t>
    </dgm:pt>
    <dgm:pt modelId="{31376F34-1170-4738-8293-E17B3EA0677A}">
      <dgm:prSet phldrT="[Текст]"/>
      <dgm:spPr/>
      <dgm:t>
        <a:bodyPr/>
        <a:lstStyle/>
        <a:p>
          <a:r>
            <a:rPr lang="ru-RU" dirty="0" smtClean="0"/>
            <a:t>АООП</a:t>
          </a:r>
        </a:p>
        <a:p>
          <a:r>
            <a:rPr lang="ru-RU" dirty="0" smtClean="0"/>
            <a:t>ТНР</a:t>
          </a:r>
          <a:endParaRPr lang="ru-RU" dirty="0"/>
        </a:p>
      </dgm:t>
    </dgm:pt>
    <dgm:pt modelId="{BBBC9C59-B4A8-4458-A0F8-EDB899E69930}" type="parTrans" cxnId="{966BF1F8-DB43-4210-ACF2-2D4DD74F160E}">
      <dgm:prSet/>
      <dgm:spPr/>
      <dgm:t>
        <a:bodyPr/>
        <a:lstStyle/>
        <a:p>
          <a:endParaRPr lang="ru-RU"/>
        </a:p>
      </dgm:t>
    </dgm:pt>
    <dgm:pt modelId="{3536DFD1-C1D6-46B1-A39B-8F0C8783548D}" type="sibTrans" cxnId="{966BF1F8-DB43-4210-ACF2-2D4DD74F160E}">
      <dgm:prSet/>
      <dgm:spPr/>
      <dgm:t>
        <a:bodyPr/>
        <a:lstStyle/>
        <a:p>
          <a:endParaRPr lang="ru-RU"/>
        </a:p>
      </dgm:t>
    </dgm:pt>
    <dgm:pt modelId="{925CBAED-A423-440A-9AD1-7D81114901B8}">
      <dgm:prSet phldrT="[Текст]"/>
      <dgm:spPr/>
      <dgm:t>
        <a:bodyPr/>
        <a:lstStyle/>
        <a:p>
          <a:r>
            <a:rPr lang="ru-RU" dirty="0" smtClean="0"/>
            <a:t>АООП</a:t>
          </a:r>
        </a:p>
        <a:p>
          <a:r>
            <a:rPr lang="ru-RU" dirty="0" smtClean="0"/>
            <a:t>РАС</a:t>
          </a:r>
          <a:endParaRPr lang="ru-RU" dirty="0"/>
        </a:p>
      </dgm:t>
    </dgm:pt>
    <dgm:pt modelId="{9E86BF98-EFCE-44AD-AC62-AF7F281520E9}" type="parTrans" cxnId="{29BFF32C-D4D9-46BE-AB26-88788F89FDDF}">
      <dgm:prSet/>
      <dgm:spPr/>
      <dgm:t>
        <a:bodyPr/>
        <a:lstStyle/>
        <a:p>
          <a:endParaRPr lang="ru-RU"/>
        </a:p>
      </dgm:t>
    </dgm:pt>
    <dgm:pt modelId="{F7F6686F-BB56-4B1D-8731-D6C7A2CA5808}" type="sibTrans" cxnId="{29BFF32C-D4D9-46BE-AB26-88788F89FDDF}">
      <dgm:prSet/>
      <dgm:spPr/>
      <dgm:t>
        <a:bodyPr/>
        <a:lstStyle/>
        <a:p>
          <a:endParaRPr lang="ru-RU"/>
        </a:p>
      </dgm:t>
    </dgm:pt>
    <dgm:pt modelId="{0A83FD03-14BC-412D-81D8-CE9885A32DC2}" type="pres">
      <dgm:prSet presAssocID="{4E95C3D0-47B7-4E89-9C08-55EAC844A8C9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2B0FDC3-FA66-4F07-B957-1485B4961787}" type="pres">
      <dgm:prSet presAssocID="{2AF3CADC-E124-4C4B-8224-1D13CE3C0498}" presName="centerShape" presStyleLbl="node0" presStyleIdx="0" presStyleCnt="1"/>
      <dgm:spPr/>
      <dgm:t>
        <a:bodyPr/>
        <a:lstStyle/>
        <a:p>
          <a:endParaRPr lang="ru-RU"/>
        </a:p>
      </dgm:t>
    </dgm:pt>
    <dgm:pt modelId="{DA4BE11B-D635-4400-8765-12E43885D047}" type="pres">
      <dgm:prSet presAssocID="{02932934-D427-4B36-A1CB-4CFA7A6952B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1AE9D5-76E3-4E21-9D98-5C5C7C0D2372}" type="pres">
      <dgm:prSet presAssocID="{02932934-D427-4B36-A1CB-4CFA7A6952B0}" presName="dummy" presStyleCnt="0"/>
      <dgm:spPr/>
    </dgm:pt>
    <dgm:pt modelId="{0D21E3E0-B08B-44C2-91E8-B0148F70E9F4}" type="pres">
      <dgm:prSet presAssocID="{AC8958CE-62BE-45F6-A3CF-046F18ADC233}" presName="sibTrans" presStyleLbl="sibTrans2D1" presStyleIdx="0" presStyleCnt="3"/>
      <dgm:spPr/>
      <dgm:t>
        <a:bodyPr/>
        <a:lstStyle/>
        <a:p>
          <a:endParaRPr lang="ru-RU"/>
        </a:p>
      </dgm:t>
    </dgm:pt>
    <dgm:pt modelId="{1DEA2C29-809F-4B6C-B531-ED9DB852E0BE}" type="pres">
      <dgm:prSet presAssocID="{31376F34-1170-4738-8293-E17B3EA0677A}" presName="node" presStyleLbl="node1" presStyleIdx="1" presStyleCnt="3" custRadScaleRad="102959" custRadScaleInc="-191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F94C05-1E8D-419B-8419-8A6BFF110F86}" type="pres">
      <dgm:prSet presAssocID="{31376F34-1170-4738-8293-E17B3EA0677A}" presName="dummy" presStyleCnt="0"/>
      <dgm:spPr/>
    </dgm:pt>
    <dgm:pt modelId="{C777D40F-31A7-4F47-A887-EE29B3C28C2B}" type="pres">
      <dgm:prSet presAssocID="{3536DFD1-C1D6-46B1-A39B-8F0C8783548D}" presName="sibTrans" presStyleLbl="sibTrans2D1" presStyleIdx="1" presStyleCnt="3"/>
      <dgm:spPr/>
      <dgm:t>
        <a:bodyPr/>
        <a:lstStyle/>
        <a:p>
          <a:endParaRPr lang="ru-RU"/>
        </a:p>
      </dgm:t>
    </dgm:pt>
    <dgm:pt modelId="{BFA4C3BC-8A4F-4B19-A8F0-E0E79398CCD5}" type="pres">
      <dgm:prSet presAssocID="{925CBAED-A423-440A-9AD1-7D81114901B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942E41-10A1-4854-8DF5-42597E284B32}" type="pres">
      <dgm:prSet presAssocID="{925CBAED-A423-440A-9AD1-7D81114901B8}" presName="dummy" presStyleCnt="0"/>
      <dgm:spPr/>
    </dgm:pt>
    <dgm:pt modelId="{276E3011-1418-48A0-9547-2B16B70E2DE4}" type="pres">
      <dgm:prSet presAssocID="{F7F6686F-BB56-4B1D-8731-D6C7A2CA5808}" presName="sibTrans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FDA44F98-5FBC-4D10-9E62-1D2DAF9B6351}" type="presOf" srcId="{31376F34-1170-4738-8293-E17B3EA0677A}" destId="{1DEA2C29-809F-4B6C-B531-ED9DB852E0BE}" srcOrd="0" destOrd="0" presId="urn:microsoft.com/office/officeart/2005/8/layout/radial6"/>
    <dgm:cxn modelId="{F0029B51-BD50-4C49-A875-49BE0BA75C92}" srcId="{4E95C3D0-47B7-4E89-9C08-55EAC844A8C9}" destId="{2AF3CADC-E124-4C4B-8224-1D13CE3C0498}" srcOrd="0" destOrd="0" parTransId="{A3700655-7ABE-45F2-ABD0-FF53F5F23FC0}" sibTransId="{E771C412-AD85-48F3-AF10-AEE7A3B98E81}"/>
    <dgm:cxn modelId="{E1024C44-B959-4753-A572-552DF85118F8}" type="presOf" srcId="{AC8958CE-62BE-45F6-A3CF-046F18ADC233}" destId="{0D21E3E0-B08B-44C2-91E8-B0148F70E9F4}" srcOrd="0" destOrd="0" presId="urn:microsoft.com/office/officeart/2005/8/layout/radial6"/>
    <dgm:cxn modelId="{ECC85376-B94C-4B3E-814D-0806BEAAECC2}" type="presOf" srcId="{3536DFD1-C1D6-46B1-A39B-8F0C8783548D}" destId="{C777D40F-31A7-4F47-A887-EE29B3C28C2B}" srcOrd="0" destOrd="0" presId="urn:microsoft.com/office/officeart/2005/8/layout/radial6"/>
    <dgm:cxn modelId="{966BF1F8-DB43-4210-ACF2-2D4DD74F160E}" srcId="{2AF3CADC-E124-4C4B-8224-1D13CE3C0498}" destId="{31376F34-1170-4738-8293-E17B3EA0677A}" srcOrd="1" destOrd="0" parTransId="{BBBC9C59-B4A8-4458-A0F8-EDB899E69930}" sibTransId="{3536DFD1-C1D6-46B1-A39B-8F0C8783548D}"/>
    <dgm:cxn modelId="{AB377B2D-4186-436A-A0EF-A19C563B5245}" type="presOf" srcId="{4E95C3D0-47B7-4E89-9C08-55EAC844A8C9}" destId="{0A83FD03-14BC-412D-81D8-CE9885A32DC2}" srcOrd="0" destOrd="0" presId="urn:microsoft.com/office/officeart/2005/8/layout/radial6"/>
    <dgm:cxn modelId="{88E7235D-730F-4620-87F6-9CEA5C604713}" type="presOf" srcId="{2AF3CADC-E124-4C4B-8224-1D13CE3C0498}" destId="{22B0FDC3-FA66-4F07-B957-1485B4961787}" srcOrd="0" destOrd="0" presId="urn:microsoft.com/office/officeart/2005/8/layout/radial6"/>
    <dgm:cxn modelId="{5201521F-3FB6-44E7-9FF3-02D24DB4B863}" srcId="{2AF3CADC-E124-4C4B-8224-1D13CE3C0498}" destId="{02932934-D427-4B36-A1CB-4CFA7A6952B0}" srcOrd="0" destOrd="0" parTransId="{F816376C-9A84-43DA-B97A-24D26E70B0C7}" sibTransId="{AC8958CE-62BE-45F6-A3CF-046F18ADC233}"/>
    <dgm:cxn modelId="{A78A572C-67E3-4FE7-92C7-FD373254B9BB}" type="presOf" srcId="{F7F6686F-BB56-4B1D-8731-D6C7A2CA5808}" destId="{276E3011-1418-48A0-9547-2B16B70E2DE4}" srcOrd="0" destOrd="0" presId="urn:microsoft.com/office/officeart/2005/8/layout/radial6"/>
    <dgm:cxn modelId="{5EE8ED9F-DA7F-432C-AEE2-B7352CFD33BB}" type="presOf" srcId="{925CBAED-A423-440A-9AD1-7D81114901B8}" destId="{BFA4C3BC-8A4F-4B19-A8F0-E0E79398CCD5}" srcOrd="0" destOrd="0" presId="urn:microsoft.com/office/officeart/2005/8/layout/radial6"/>
    <dgm:cxn modelId="{DC852808-E198-4135-8C84-CCC6927208B5}" type="presOf" srcId="{02932934-D427-4B36-A1CB-4CFA7A6952B0}" destId="{DA4BE11B-D635-4400-8765-12E43885D047}" srcOrd="0" destOrd="0" presId="urn:microsoft.com/office/officeart/2005/8/layout/radial6"/>
    <dgm:cxn modelId="{29BFF32C-D4D9-46BE-AB26-88788F89FDDF}" srcId="{2AF3CADC-E124-4C4B-8224-1D13CE3C0498}" destId="{925CBAED-A423-440A-9AD1-7D81114901B8}" srcOrd="2" destOrd="0" parTransId="{9E86BF98-EFCE-44AD-AC62-AF7F281520E9}" sibTransId="{F7F6686F-BB56-4B1D-8731-D6C7A2CA5808}"/>
    <dgm:cxn modelId="{A4F8B83A-E3B3-4FF0-802B-01F6573C92CD}" type="presParOf" srcId="{0A83FD03-14BC-412D-81D8-CE9885A32DC2}" destId="{22B0FDC3-FA66-4F07-B957-1485B4961787}" srcOrd="0" destOrd="0" presId="urn:microsoft.com/office/officeart/2005/8/layout/radial6"/>
    <dgm:cxn modelId="{226B2BBB-2D6C-4584-BAEB-0446BE2373B5}" type="presParOf" srcId="{0A83FD03-14BC-412D-81D8-CE9885A32DC2}" destId="{DA4BE11B-D635-4400-8765-12E43885D047}" srcOrd="1" destOrd="0" presId="urn:microsoft.com/office/officeart/2005/8/layout/radial6"/>
    <dgm:cxn modelId="{5E7576EA-5646-453A-9595-582C9A6F9A0B}" type="presParOf" srcId="{0A83FD03-14BC-412D-81D8-CE9885A32DC2}" destId="{CB1AE9D5-76E3-4E21-9D98-5C5C7C0D2372}" srcOrd="2" destOrd="0" presId="urn:microsoft.com/office/officeart/2005/8/layout/radial6"/>
    <dgm:cxn modelId="{E582E370-19BF-46D4-AB87-29D27A56D7E1}" type="presParOf" srcId="{0A83FD03-14BC-412D-81D8-CE9885A32DC2}" destId="{0D21E3E0-B08B-44C2-91E8-B0148F70E9F4}" srcOrd="3" destOrd="0" presId="urn:microsoft.com/office/officeart/2005/8/layout/radial6"/>
    <dgm:cxn modelId="{CE42D1FB-986D-447B-B7A9-4287CB732AE2}" type="presParOf" srcId="{0A83FD03-14BC-412D-81D8-CE9885A32DC2}" destId="{1DEA2C29-809F-4B6C-B531-ED9DB852E0BE}" srcOrd="4" destOrd="0" presId="urn:microsoft.com/office/officeart/2005/8/layout/radial6"/>
    <dgm:cxn modelId="{B2786DAB-7510-4FF7-8E28-F1F6E59D3F8D}" type="presParOf" srcId="{0A83FD03-14BC-412D-81D8-CE9885A32DC2}" destId="{33F94C05-1E8D-419B-8419-8A6BFF110F86}" srcOrd="5" destOrd="0" presId="urn:microsoft.com/office/officeart/2005/8/layout/radial6"/>
    <dgm:cxn modelId="{0CD4609E-EAC9-498F-84AC-3E220363DC31}" type="presParOf" srcId="{0A83FD03-14BC-412D-81D8-CE9885A32DC2}" destId="{C777D40F-31A7-4F47-A887-EE29B3C28C2B}" srcOrd="6" destOrd="0" presId="urn:microsoft.com/office/officeart/2005/8/layout/radial6"/>
    <dgm:cxn modelId="{00B64C72-6B22-4636-942A-7CD91DF8697C}" type="presParOf" srcId="{0A83FD03-14BC-412D-81D8-CE9885A32DC2}" destId="{BFA4C3BC-8A4F-4B19-A8F0-E0E79398CCD5}" srcOrd="7" destOrd="0" presId="urn:microsoft.com/office/officeart/2005/8/layout/radial6"/>
    <dgm:cxn modelId="{0A8792D7-70EC-43F1-B276-9E499B6F679C}" type="presParOf" srcId="{0A83FD03-14BC-412D-81D8-CE9885A32DC2}" destId="{24942E41-10A1-4854-8DF5-42597E284B32}" srcOrd="8" destOrd="0" presId="urn:microsoft.com/office/officeart/2005/8/layout/radial6"/>
    <dgm:cxn modelId="{515EA63A-BD9D-45BE-B564-19589F94A563}" type="presParOf" srcId="{0A83FD03-14BC-412D-81D8-CE9885A32DC2}" destId="{276E3011-1418-48A0-9547-2B16B70E2DE4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0C18FBF-3FF5-4C16-97CF-AF03740D7AB6}" type="doc">
      <dgm:prSet loTypeId="urn:microsoft.com/office/officeart/2005/8/layout/target3" loCatId="list" qsTypeId="urn:microsoft.com/office/officeart/2005/8/quickstyle/simple4" qsCatId="simple" csTypeId="urn:microsoft.com/office/officeart/2005/8/colors/colorful1#1" csCatId="colorful" phldr="1"/>
      <dgm:spPr/>
      <dgm:t>
        <a:bodyPr rtlCol="0"/>
        <a:lstStyle/>
        <a:p>
          <a:pPr rtl="0"/>
          <a:endParaRPr lang="en-US"/>
        </a:p>
      </dgm:t>
    </dgm:pt>
    <dgm:pt modelId="{B4F1B46E-22B2-4721-950C-8704487586DC}">
      <dgm:prSet phldrT="[Text]"/>
      <dgm:spPr/>
      <dgm:t>
        <a:bodyPr rtlCol="0"/>
        <a:lstStyle/>
        <a:p>
          <a:pPr algn="l" rtl="0"/>
          <a:r>
            <a:rPr lang="ru-RU" dirty="0" smtClean="0"/>
            <a:t>Администрация</a:t>
          </a:r>
          <a:endParaRPr lang="en-US" dirty="0"/>
        </a:p>
      </dgm:t>
    </dgm:pt>
    <dgm:pt modelId="{E8A66543-CC4D-4785-A93E-5B125E09F826}" type="parTrans" cxnId="{2C8317B2-2EBB-4589-86EA-C77B3B6E81AA}">
      <dgm:prSet/>
      <dgm:spPr/>
      <dgm:t>
        <a:bodyPr rtlCol="0"/>
        <a:lstStyle/>
        <a:p>
          <a:pPr rtl="0"/>
          <a:endParaRPr lang="en-US"/>
        </a:p>
      </dgm:t>
    </dgm:pt>
    <dgm:pt modelId="{A7E2530A-34E2-4E9F-BC78-8920BA140C41}" type="sibTrans" cxnId="{2C8317B2-2EBB-4589-86EA-C77B3B6E81AA}">
      <dgm:prSet/>
      <dgm:spPr/>
      <dgm:t>
        <a:bodyPr rtlCol="0"/>
        <a:lstStyle/>
        <a:p>
          <a:pPr rtl="0"/>
          <a:endParaRPr lang="en-US"/>
        </a:p>
      </dgm:t>
    </dgm:pt>
    <dgm:pt modelId="{9D72CDD3-5859-43DB-BD75-0C3C30E3DE62}">
      <dgm:prSet phldrT="[Text]"/>
      <dgm:spPr/>
      <dgm:t>
        <a:bodyPr rtlCol="0"/>
        <a:lstStyle/>
        <a:p>
          <a:pPr rtl="0"/>
          <a:r>
            <a:rPr lang="ru" dirty="0" smtClean="0"/>
            <a:t>ООП</a:t>
          </a:r>
          <a:endParaRPr lang="en-US" dirty="0"/>
        </a:p>
      </dgm:t>
    </dgm:pt>
    <dgm:pt modelId="{1D5B1F83-33A7-4298-BC11-2B1252AFAEA5}" type="parTrans" cxnId="{DDB5AD9A-40B0-48EF-AF2C-8CCDA330F7FE}">
      <dgm:prSet/>
      <dgm:spPr/>
      <dgm:t>
        <a:bodyPr rtlCol="0"/>
        <a:lstStyle/>
        <a:p>
          <a:pPr rtl="0"/>
          <a:endParaRPr lang="en-US"/>
        </a:p>
      </dgm:t>
    </dgm:pt>
    <dgm:pt modelId="{15E25BD4-1EBF-43C2-8885-DBF66B8429E1}" type="sibTrans" cxnId="{DDB5AD9A-40B0-48EF-AF2C-8CCDA330F7FE}">
      <dgm:prSet/>
      <dgm:spPr/>
      <dgm:t>
        <a:bodyPr rtlCol="0"/>
        <a:lstStyle/>
        <a:p>
          <a:pPr rtl="0"/>
          <a:endParaRPr lang="en-US"/>
        </a:p>
      </dgm:t>
    </dgm:pt>
    <dgm:pt modelId="{F9D46839-CD06-4669-AAE4-4D1E9AFEDA78}">
      <dgm:prSet phldrT="[Text]"/>
      <dgm:spPr/>
      <dgm:t>
        <a:bodyPr rtlCol="0"/>
        <a:lstStyle/>
        <a:p>
          <a:pPr rtl="0"/>
          <a:r>
            <a:rPr lang="ru" dirty="0" smtClean="0"/>
            <a:t>АООП по каждой нозологии</a:t>
          </a:r>
          <a:endParaRPr lang="en-US" dirty="0"/>
        </a:p>
      </dgm:t>
    </dgm:pt>
    <dgm:pt modelId="{B6B535D8-00AB-4FA1-AAEC-92498ABC6F4C}" type="parTrans" cxnId="{AD25A8A0-4628-40E2-8C9E-64E6AD4D4D91}">
      <dgm:prSet/>
      <dgm:spPr/>
      <dgm:t>
        <a:bodyPr rtlCol="0"/>
        <a:lstStyle/>
        <a:p>
          <a:pPr rtl="0"/>
          <a:endParaRPr lang="en-US"/>
        </a:p>
      </dgm:t>
    </dgm:pt>
    <dgm:pt modelId="{6497F199-DC2A-41F9-A449-D395E6BC4900}" type="sibTrans" cxnId="{AD25A8A0-4628-40E2-8C9E-64E6AD4D4D91}">
      <dgm:prSet/>
      <dgm:spPr/>
      <dgm:t>
        <a:bodyPr rtlCol="0"/>
        <a:lstStyle/>
        <a:p>
          <a:pPr rtl="0"/>
          <a:endParaRPr lang="en-US"/>
        </a:p>
      </dgm:t>
    </dgm:pt>
    <dgm:pt modelId="{7CB6360B-4022-4E96-922B-A12DE0E2A39F}">
      <dgm:prSet phldrT="[Text]"/>
      <dgm:spPr/>
      <dgm:t>
        <a:bodyPr rtlCol="0"/>
        <a:lstStyle/>
        <a:p>
          <a:pPr rtl="0"/>
          <a:r>
            <a:rPr lang="ru" i="0" dirty="0" smtClean="0"/>
            <a:t>АОП - Индивидуальный маршрут развития</a:t>
          </a:r>
          <a:endParaRPr lang="en-US" i="0" dirty="0"/>
        </a:p>
      </dgm:t>
    </dgm:pt>
    <dgm:pt modelId="{44B2858F-607B-47DF-B44B-EA7D73FDC9F2}" type="parTrans" cxnId="{CD5EFFB3-C9FD-4DAC-8D97-0C2FB02B380B}">
      <dgm:prSet/>
      <dgm:spPr/>
      <dgm:t>
        <a:bodyPr rtlCol="0"/>
        <a:lstStyle/>
        <a:p>
          <a:pPr rtl="0"/>
          <a:endParaRPr lang="en-US"/>
        </a:p>
      </dgm:t>
    </dgm:pt>
    <dgm:pt modelId="{B35ED9D1-2A17-4034-8D08-4945CA54F6C9}" type="sibTrans" cxnId="{CD5EFFB3-C9FD-4DAC-8D97-0C2FB02B380B}">
      <dgm:prSet/>
      <dgm:spPr/>
      <dgm:t>
        <a:bodyPr rtlCol="0"/>
        <a:lstStyle/>
        <a:p>
          <a:pPr rtl="0"/>
          <a:endParaRPr lang="en-US"/>
        </a:p>
      </dgm:t>
    </dgm:pt>
    <dgm:pt modelId="{70879558-61CA-4CCD-B2D6-5349B01EF337}">
      <dgm:prSet phldrT="[Text]"/>
      <dgm:spPr/>
      <dgm:t>
        <a:bodyPr rtlCol="0"/>
        <a:lstStyle/>
        <a:p>
          <a:pPr rtl="0"/>
          <a:r>
            <a:rPr lang="ru-RU" dirty="0" err="1" smtClean="0"/>
            <a:t>ПМПк</a:t>
          </a:r>
          <a:endParaRPr lang="en-US" dirty="0"/>
        </a:p>
      </dgm:t>
    </dgm:pt>
    <dgm:pt modelId="{95F5E6EE-4E8D-49F8-8C9E-8BBFD01B6A0E}" type="parTrans" cxnId="{8FAB4659-6291-457D-941A-93BCD304031A}">
      <dgm:prSet/>
      <dgm:spPr/>
      <dgm:t>
        <a:bodyPr rtlCol="0"/>
        <a:lstStyle/>
        <a:p>
          <a:pPr rtl="0"/>
          <a:endParaRPr lang="en-US"/>
        </a:p>
      </dgm:t>
    </dgm:pt>
    <dgm:pt modelId="{053E317B-DD3F-4AFF-90D1-A55D37D325DC}" type="sibTrans" cxnId="{8FAB4659-6291-457D-941A-93BCD304031A}">
      <dgm:prSet/>
      <dgm:spPr/>
      <dgm:t>
        <a:bodyPr rtlCol="0"/>
        <a:lstStyle/>
        <a:p>
          <a:pPr rtl="0"/>
          <a:endParaRPr lang="en-US"/>
        </a:p>
      </dgm:t>
    </dgm:pt>
    <dgm:pt modelId="{F2881FB1-6580-4F21-A283-BFAA6F91D5D2}">
      <dgm:prSet phldrT="[Text]"/>
      <dgm:spPr/>
      <dgm:t>
        <a:bodyPr rtlCol="0"/>
        <a:lstStyle/>
        <a:p>
          <a:pPr algn="l" rtl="0"/>
          <a:r>
            <a:rPr lang="ru" dirty="0" smtClean="0"/>
            <a:t>Воспитатели</a:t>
          </a:r>
          <a:endParaRPr lang="en-US" dirty="0"/>
        </a:p>
      </dgm:t>
    </dgm:pt>
    <dgm:pt modelId="{2D960FDD-BADA-480D-9043-497C56588AD3}" type="parTrans" cxnId="{4A31D641-1B5D-46D3-B685-0C4DC6EFE71B}">
      <dgm:prSet/>
      <dgm:spPr/>
      <dgm:t>
        <a:bodyPr rtlCol="0"/>
        <a:lstStyle/>
        <a:p>
          <a:pPr rtl="0"/>
          <a:endParaRPr lang="en-US"/>
        </a:p>
      </dgm:t>
    </dgm:pt>
    <dgm:pt modelId="{A5ABDC17-7AB5-4F0E-992A-F9343F5D74EB}" type="sibTrans" cxnId="{4A31D641-1B5D-46D3-B685-0C4DC6EFE71B}">
      <dgm:prSet/>
      <dgm:spPr/>
      <dgm:t>
        <a:bodyPr rtlCol="0"/>
        <a:lstStyle/>
        <a:p>
          <a:pPr rtl="0"/>
          <a:endParaRPr lang="en-US"/>
        </a:p>
      </dgm:t>
    </dgm:pt>
    <dgm:pt modelId="{D5197DDB-D5D2-499F-B255-CF7BB5AE2B43}">
      <dgm:prSet phldrT="[Text]"/>
      <dgm:spPr/>
      <dgm:t>
        <a:bodyPr rtlCol="0"/>
        <a:lstStyle/>
        <a:p>
          <a:pPr rtl="0"/>
          <a:r>
            <a:rPr lang="ru-RU" dirty="0" smtClean="0"/>
            <a:t>Ребёнок с ОВЗ</a:t>
          </a:r>
          <a:endParaRPr lang="en-US" dirty="0"/>
        </a:p>
      </dgm:t>
    </dgm:pt>
    <dgm:pt modelId="{B14A4DC9-F40A-4867-ADB8-4BA8A1F83766}" type="parTrans" cxnId="{3204ED53-15A0-4643-A582-021A785F1BA2}">
      <dgm:prSet/>
      <dgm:spPr/>
      <dgm:t>
        <a:bodyPr rtlCol="0"/>
        <a:lstStyle/>
        <a:p>
          <a:pPr rtl="0"/>
          <a:endParaRPr lang="en-US"/>
        </a:p>
      </dgm:t>
    </dgm:pt>
    <dgm:pt modelId="{29F2454A-2FA8-4B3A-AC63-4A0B9FD04A75}" type="sibTrans" cxnId="{3204ED53-15A0-4643-A582-021A785F1BA2}">
      <dgm:prSet/>
      <dgm:spPr/>
      <dgm:t>
        <a:bodyPr rtlCol="0"/>
        <a:lstStyle/>
        <a:p>
          <a:pPr rtl="0"/>
          <a:endParaRPr lang="en-US"/>
        </a:p>
      </dgm:t>
    </dgm:pt>
    <dgm:pt modelId="{29E78340-8EBE-415C-B973-78A91A054B9C}">
      <dgm:prSet phldrT="[Text]"/>
      <dgm:spPr/>
      <dgm:t>
        <a:bodyPr rtlCol="0"/>
        <a:lstStyle/>
        <a:p>
          <a:pPr rtl="0"/>
          <a:r>
            <a:rPr lang="ru-RU" dirty="0" smtClean="0"/>
            <a:t>Родители</a:t>
          </a:r>
          <a:endParaRPr lang="en-US" dirty="0"/>
        </a:p>
      </dgm:t>
    </dgm:pt>
    <dgm:pt modelId="{FF4E5F97-6974-4E39-A85D-DCB2E100798E}" type="parTrans" cxnId="{311348D8-FDE3-4C22-99F5-3B98C5F51F0D}">
      <dgm:prSet/>
      <dgm:spPr/>
      <dgm:t>
        <a:bodyPr rtlCol="0"/>
        <a:lstStyle/>
        <a:p>
          <a:pPr rtl="0"/>
          <a:endParaRPr lang="en-US"/>
        </a:p>
      </dgm:t>
    </dgm:pt>
    <dgm:pt modelId="{B4B9A51E-FA34-465E-B5B4-81CD76EB3FC2}" type="sibTrans" cxnId="{311348D8-FDE3-4C22-99F5-3B98C5F51F0D}">
      <dgm:prSet/>
      <dgm:spPr/>
      <dgm:t>
        <a:bodyPr rtlCol="0"/>
        <a:lstStyle/>
        <a:p>
          <a:pPr rtl="0"/>
          <a:endParaRPr lang="en-US"/>
        </a:p>
      </dgm:t>
    </dgm:pt>
    <dgm:pt modelId="{8321AB85-EA8C-4958-B404-B4C118CB3C18}">
      <dgm:prSet phldrT="[Text]"/>
      <dgm:spPr/>
      <dgm:t>
        <a:bodyPr rtlCol="0"/>
        <a:lstStyle/>
        <a:p>
          <a:pPr rtl="0"/>
          <a:r>
            <a:rPr lang="ru-RU" dirty="0" smtClean="0"/>
            <a:t>Воспитанники</a:t>
          </a:r>
          <a:endParaRPr lang="en-US" dirty="0"/>
        </a:p>
      </dgm:t>
    </dgm:pt>
    <dgm:pt modelId="{24ABE8B3-7220-436D-9636-F7B4C0B99576}" type="parTrans" cxnId="{129AEA77-5D2A-49D4-956D-99009974B6C5}">
      <dgm:prSet/>
      <dgm:spPr/>
      <dgm:t>
        <a:bodyPr rtlCol="0"/>
        <a:lstStyle/>
        <a:p>
          <a:pPr rtl="0"/>
          <a:endParaRPr lang="en-US"/>
        </a:p>
      </dgm:t>
    </dgm:pt>
    <dgm:pt modelId="{AA5F76CE-8FD4-4692-8BB1-EF84CF9D365E}" type="sibTrans" cxnId="{129AEA77-5D2A-49D4-956D-99009974B6C5}">
      <dgm:prSet/>
      <dgm:spPr/>
      <dgm:t>
        <a:bodyPr rtlCol="0"/>
        <a:lstStyle/>
        <a:p>
          <a:pPr rtl="0"/>
          <a:endParaRPr lang="en-US"/>
        </a:p>
      </dgm:t>
    </dgm:pt>
    <dgm:pt modelId="{6352CA33-6755-44BE-808F-400DA4CF80A7}">
      <dgm:prSet phldrT="[Text]"/>
      <dgm:spPr/>
      <dgm:t>
        <a:bodyPr rtlCol="0"/>
        <a:lstStyle/>
        <a:p>
          <a:pPr algn="l" rtl="0"/>
          <a:r>
            <a:rPr lang="ru" dirty="0" smtClean="0"/>
            <a:t>Родители</a:t>
          </a:r>
          <a:endParaRPr lang="en-US" dirty="0"/>
        </a:p>
      </dgm:t>
    </dgm:pt>
    <dgm:pt modelId="{AEB59203-63BA-4A96-BADC-40BAEBD9AA40}" type="parTrans" cxnId="{82BAE5DD-3A79-4870-9019-1254385E0650}">
      <dgm:prSet/>
      <dgm:spPr/>
      <dgm:t>
        <a:bodyPr rtlCol="0"/>
        <a:lstStyle/>
        <a:p>
          <a:pPr rtl="0"/>
          <a:endParaRPr lang="en-US"/>
        </a:p>
      </dgm:t>
    </dgm:pt>
    <dgm:pt modelId="{AAB4CF73-4B9B-4AA0-9074-16C2D2AE00A1}" type="sibTrans" cxnId="{82BAE5DD-3A79-4870-9019-1254385E0650}">
      <dgm:prSet/>
      <dgm:spPr/>
      <dgm:t>
        <a:bodyPr rtlCol="0"/>
        <a:lstStyle/>
        <a:p>
          <a:pPr rtl="0"/>
          <a:endParaRPr lang="en-US"/>
        </a:p>
      </dgm:t>
    </dgm:pt>
    <dgm:pt modelId="{7FCE83D9-631B-4420-BBFC-CA0AFA59F747}">
      <dgm:prSet phldrT="[Text]"/>
      <dgm:spPr/>
      <dgm:t>
        <a:bodyPr rtlCol="0"/>
        <a:lstStyle/>
        <a:p>
          <a:pPr algn="l" rtl="0"/>
          <a:r>
            <a:rPr lang="ru" dirty="0" smtClean="0"/>
            <a:t>Узкие специалисты</a:t>
          </a:r>
          <a:endParaRPr lang="en-US" dirty="0"/>
        </a:p>
      </dgm:t>
    </dgm:pt>
    <dgm:pt modelId="{C61EC981-13FA-4710-B079-D35692EEB764}" type="parTrans" cxnId="{E572418E-4340-4448-940D-253A2FA3B9B3}">
      <dgm:prSet/>
      <dgm:spPr/>
      <dgm:t>
        <a:bodyPr rtlCol="0"/>
        <a:lstStyle/>
        <a:p>
          <a:pPr rtl="0"/>
          <a:endParaRPr lang="en-US"/>
        </a:p>
      </dgm:t>
    </dgm:pt>
    <dgm:pt modelId="{1B48A0DE-4031-4D45-86A1-94CDAF68824A}" type="sibTrans" cxnId="{E572418E-4340-4448-940D-253A2FA3B9B3}">
      <dgm:prSet/>
      <dgm:spPr/>
      <dgm:t>
        <a:bodyPr rtlCol="0"/>
        <a:lstStyle/>
        <a:p>
          <a:pPr rtl="0"/>
          <a:endParaRPr lang="en-US"/>
        </a:p>
      </dgm:t>
    </dgm:pt>
    <dgm:pt modelId="{571B7FA0-1697-46B1-89A7-FBEC84A629B7}">
      <dgm:prSet phldrT="[Text]"/>
      <dgm:spPr/>
      <dgm:t>
        <a:bodyPr rtlCol="0"/>
        <a:lstStyle/>
        <a:p>
          <a:pPr rtl="0"/>
          <a:r>
            <a:rPr lang="ru-RU" dirty="0" smtClean="0"/>
            <a:t>Воспитание</a:t>
          </a:r>
          <a:endParaRPr lang="en-US" dirty="0"/>
        </a:p>
      </dgm:t>
    </dgm:pt>
    <dgm:pt modelId="{CB1000DF-48E3-452D-A83E-C3706A20B0EE}" type="parTrans" cxnId="{729F739A-A363-410F-BB1A-B8AE792C0D87}">
      <dgm:prSet/>
      <dgm:spPr/>
      <dgm:t>
        <a:bodyPr/>
        <a:lstStyle/>
        <a:p>
          <a:endParaRPr lang="ru-RU"/>
        </a:p>
      </dgm:t>
    </dgm:pt>
    <dgm:pt modelId="{8517390F-B117-4FD1-80DE-467A3675141B}" type="sibTrans" cxnId="{729F739A-A363-410F-BB1A-B8AE792C0D87}">
      <dgm:prSet/>
      <dgm:spPr/>
      <dgm:t>
        <a:bodyPr/>
        <a:lstStyle/>
        <a:p>
          <a:endParaRPr lang="ru-RU"/>
        </a:p>
      </dgm:t>
    </dgm:pt>
    <dgm:pt modelId="{78C02C93-3355-4631-8FA6-712A4D65203E}">
      <dgm:prSet phldrT="[Text]"/>
      <dgm:spPr/>
      <dgm:t>
        <a:bodyPr rtlCol="0"/>
        <a:lstStyle/>
        <a:p>
          <a:pPr rtl="0"/>
          <a:r>
            <a:rPr lang="ru-RU" dirty="0" smtClean="0"/>
            <a:t>Развитие</a:t>
          </a:r>
          <a:endParaRPr lang="en-US" dirty="0"/>
        </a:p>
      </dgm:t>
    </dgm:pt>
    <dgm:pt modelId="{59898B8C-84D5-470A-A75D-E3F6B6C64176}" type="parTrans" cxnId="{96135235-F07D-4D07-AE4D-62B1A699A8B3}">
      <dgm:prSet/>
      <dgm:spPr/>
      <dgm:t>
        <a:bodyPr/>
        <a:lstStyle/>
        <a:p>
          <a:endParaRPr lang="ru-RU"/>
        </a:p>
      </dgm:t>
    </dgm:pt>
    <dgm:pt modelId="{D0EA7A62-2830-4AA1-9308-7E179AB62CFC}" type="sibTrans" cxnId="{96135235-F07D-4D07-AE4D-62B1A699A8B3}">
      <dgm:prSet/>
      <dgm:spPr/>
      <dgm:t>
        <a:bodyPr/>
        <a:lstStyle/>
        <a:p>
          <a:endParaRPr lang="ru-RU"/>
        </a:p>
      </dgm:t>
    </dgm:pt>
    <dgm:pt modelId="{A4ACE8A6-65A5-407B-9264-745AC20F0C33}">
      <dgm:prSet phldrT="[Text]"/>
      <dgm:spPr/>
      <dgm:t>
        <a:bodyPr rtlCol="0"/>
        <a:lstStyle/>
        <a:p>
          <a:pPr rtl="0"/>
          <a:r>
            <a:rPr lang="ru-RU" dirty="0" smtClean="0"/>
            <a:t>Узкие специалисты</a:t>
          </a:r>
          <a:endParaRPr lang="en-US" dirty="0"/>
        </a:p>
      </dgm:t>
    </dgm:pt>
    <dgm:pt modelId="{36A6F134-A307-47AD-82C1-D58B7AE66A15}" type="parTrans" cxnId="{BF16C1EC-DA72-4FCF-BBDD-A3970C11BF9E}">
      <dgm:prSet/>
      <dgm:spPr/>
      <dgm:t>
        <a:bodyPr/>
        <a:lstStyle/>
        <a:p>
          <a:endParaRPr lang="ru-RU"/>
        </a:p>
      </dgm:t>
    </dgm:pt>
    <dgm:pt modelId="{53AEAFD6-576D-496C-A054-A06CFE15A6B3}" type="sibTrans" cxnId="{BF16C1EC-DA72-4FCF-BBDD-A3970C11BF9E}">
      <dgm:prSet/>
      <dgm:spPr/>
      <dgm:t>
        <a:bodyPr/>
        <a:lstStyle/>
        <a:p>
          <a:endParaRPr lang="ru-RU"/>
        </a:p>
      </dgm:t>
    </dgm:pt>
    <dgm:pt modelId="{3306ED18-7DED-455F-9C39-FAFCA5D79DF2}">
      <dgm:prSet phldrT="[Text]"/>
      <dgm:spPr/>
      <dgm:t>
        <a:bodyPr rtlCol="0"/>
        <a:lstStyle/>
        <a:p>
          <a:pPr rtl="0"/>
          <a:r>
            <a:rPr lang="ru-RU" dirty="0" smtClean="0"/>
            <a:t>Разработка</a:t>
          </a:r>
          <a:endParaRPr lang="en-US" dirty="0"/>
        </a:p>
      </dgm:t>
    </dgm:pt>
    <dgm:pt modelId="{F1E6BC17-A6FC-4C51-A70C-122F89351423}" type="parTrans" cxnId="{86B785FB-4217-4F24-882E-6208D6F79E2A}">
      <dgm:prSet/>
      <dgm:spPr/>
      <dgm:t>
        <a:bodyPr/>
        <a:lstStyle/>
        <a:p>
          <a:endParaRPr lang="ru-RU"/>
        </a:p>
      </dgm:t>
    </dgm:pt>
    <dgm:pt modelId="{2B9B9CA2-8364-4249-A01E-C8B559244B46}" type="sibTrans" cxnId="{86B785FB-4217-4F24-882E-6208D6F79E2A}">
      <dgm:prSet/>
      <dgm:spPr/>
      <dgm:t>
        <a:bodyPr/>
        <a:lstStyle/>
        <a:p>
          <a:endParaRPr lang="ru-RU"/>
        </a:p>
      </dgm:t>
    </dgm:pt>
    <dgm:pt modelId="{A834F3C4-5986-4708-A24C-2C6FD0EFCBED}">
      <dgm:prSet phldrT="[Text]"/>
      <dgm:spPr/>
      <dgm:t>
        <a:bodyPr rtlCol="0"/>
        <a:lstStyle/>
        <a:p>
          <a:pPr rtl="0"/>
          <a:r>
            <a:rPr lang="ru-RU" dirty="0" smtClean="0"/>
            <a:t>Игра</a:t>
          </a:r>
          <a:endParaRPr lang="en-US" dirty="0"/>
        </a:p>
      </dgm:t>
    </dgm:pt>
    <dgm:pt modelId="{A2571C14-5928-4861-A850-EF4A1E8E2CEA}" type="parTrans" cxnId="{D5D89F19-A7BD-4FE3-860D-F8856D58C3A7}">
      <dgm:prSet/>
      <dgm:spPr/>
      <dgm:t>
        <a:bodyPr/>
        <a:lstStyle/>
        <a:p>
          <a:endParaRPr lang="ru-RU"/>
        </a:p>
      </dgm:t>
    </dgm:pt>
    <dgm:pt modelId="{4E080661-B507-4E74-997A-1BE318A1AC9F}" type="sibTrans" cxnId="{D5D89F19-A7BD-4FE3-860D-F8856D58C3A7}">
      <dgm:prSet/>
      <dgm:spPr/>
      <dgm:t>
        <a:bodyPr/>
        <a:lstStyle/>
        <a:p>
          <a:endParaRPr lang="ru-RU"/>
        </a:p>
      </dgm:t>
    </dgm:pt>
    <dgm:pt modelId="{C263ED5A-8E78-4757-A7E2-D951AFD364E2}">
      <dgm:prSet phldrT="[Text]"/>
      <dgm:spPr/>
      <dgm:t>
        <a:bodyPr rtlCol="0"/>
        <a:lstStyle/>
        <a:p>
          <a:pPr algn="l" rtl="0"/>
          <a:r>
            <a:rPr lang="ru-RU" dirty="0" smtClean="0"/>
            <a:t>Ребёнок-партнёр</a:t>
          </a:r>
          <a:endParaRPr lang="en-US" dirty="0"/>
        </a:p>
      </dgm:t>
    </dgm:pt>
    <dgm:pt modelId="{5F011C96-A588-48F8-8510-0FAEEFFA8289}" type="parTrans" cxnId="{3F4026F6-965C-40F2-A42E-600E4909CC44}">
      <dgm:prSet/>
      <dgm:spPr/>
      <dgm:t>
        <a:bodyPr/>
        <a:lstStyle/>
        <a:p>
          <a:endParaRPr lang="ru-RU"/>
        </a:p>
      </dgm:t>
    </dgm:pt>
    <dgm:pt modelId="{333A9484-D8BE-4C58-BFDA-0E4C77BEC201}" type="sibTrans" cxnId="{3F4026F6-965C-40F2-A42E-600E4909CC44}">
      <dgm:prSet/>
      <dgm:spPr/>
      <dgm:t>
        <a:bodyPr/>
        <a:lstStyle/>
        <a:p>
          <a:endParaRPr lang="ru-RU"/>
        </a:p>
      </dgm:t>
    </dgm:pt>
    <dgm:pt modelId="{351D4A63-C8B7-4F97-86DA-4250F320AAD7}">
      <dgm:prSet phldrT="[Text]"/>
      <dgm:spPr/>
      <dgm:t>
        <a:bodyPr rtlCol="0"/>
        <a:lstStyle/>
        <a:p>
          <a:pPr rtl="0"/>
          <a:r>
            <a:rPr lang="ru-RU" dirty="0" smtClean="0"/>
            <a:t>Образовательная деятельность</a:t>
          </a:r>
          <a:endParaRPr lang="en-US" dirty="0"/>
        </a:p>
      </dgm:t>
    </dgm:pt>
    <dgm:pt modelId="{5794785F-FE66-4A13-9319-1B2F8E6C0A65}" type="parTrans" cxnId="{92F4A1EC-1160-4044-9B31-1EEE87AC5C24}">
      <dgm:prSet/>
      <dgm:spPr/>
      <dgm:t>
        <a:bodyPr/>
        <a:lstStyle/>
        <a:p>
          <a:endParaRPr lang="ru-RU"/>
        </a:p>
      </dgm:t>
    </dgm:pt>
    <dgm:pt modelId="{42D93735-ACD3-4D65-A388-A008428BA193}" type="sibTrans" cxnId="{92F4A1EC-1160-4044-9B31-1EEE87AC5C24}">
      <dgm:prSet/>
      <dgm:spPr/>
      <dgm:t>
        <a:bodyPr/>
        <a:lstStyle/>
        <a:p>
          <a:endParaRPr lang="ru-RU"/>
        </a:p>
      </dgm:t>
    </dgm:pt>
    <dgm:pt modelId="{90AAC410-BFBC-431F-9767-5C259CFA008F}">
      <dgm:prSet phldrT="[Text]"/>
      <dgm:spPr/>
      <dgm:t>
        <a:bodyPr rtlCol="0"/>
        <a:lstStyle/>
        <a:p>
          <a:pPr rtl="0"/>
          <a:r>
            <a:rPr lang="ru-RU" dirty="0" smtClean="0"/>
            <a:t>Социальные институты</a:t>
          </a:r>
          <a:endParaRPr lang="en-US" dirty="0"/>
        </a:p>
      </dgm:t>
    </dgm:pt>
    <dgm:pt modelId="{51686ADC-EA71-456E-AAA1-DF52CF2876B9}" type="parTrans" cxnId="{7EDCE88B-38C4-4D52-867E-ED6BF802DE03}">
      <dgm:prSet/>
      <dgm:spPr/>
      <dgm:t>
        <a:bodyPr/>
        <a:lstStyle/>
        <a:p>
          <a:endParaRPr lang="ru-RU"/>
        </a:p>
      </dgm:t>
    </dgm:pt>
    <dgm:pt modelId="{268202B7-DC85-44E2-85E2-3BCD7B2B8AE9}" type="sibTrans" cxnId="{7EDCE88B-38C4-4D52-867E-ED6BF802DE03}">
      <dgm:prSet/>
      <dgm:spPr/>
      <dgm:t>
        <a:bodyPr/>
        <a:lstStyle/>
        <a:p>
          <a:endParaRPr lang="ru-RU"/>
        </a:p>
      </dgm:t>
    </dgm:pt>
    <dgm:pt modelId="{AB3934C3-D57F-4E98-A6B4-17E006BD35F4}">
      <dgm:prSet phldrT="[Text]"/>
      <dgm:spPr/>
      <dgm:t>
        <a:bodyPr rtlCol="0"/>
        <a:lstStyle/>
        <a:p>
          <a:pPr rtl="0"/>
          <a:r>
            <a:rPr lang="ru-RU" dirty="0" smtClean="0"/>
            <a:t>Здоровье</a:t>
          </a:r>
          <a:endParaRPr lang="en-US" dirty="0"/>
        </a:p>
      </dgm:t>
    </dgm:pt>
    <dgm:pt modelId="{40542566-7BF9-420C-9AD5-80A672839330}" type="parTrans" cxnId="{9E4BE1D2-0CA7-40C8-BEAA-41DD84AEE90F}">
      <dgm:prSet/>
      <dgm:spPr/>
      <dgm:t>
        <a:bodyPr/>
        <a:lstStyle/>
        <a:p>
          <a:endParaRPr lang="ru-RU"/>
        </a:p>
      </dgm:t>
    </dgm:pt>
    <dgm:pt modelId="{8E6082D4-1864-4957-8D90-1949D375D0DD}" type="sibTrans" cxnId="{9E4BE1D2-0CA7-40C8-BEAA-41DD84AEE90F}">
      <dgm:prSet/>
      <dgm:spPr/>
      <dgm:t>
        <a:bodyPr/>
        <a:lstStyle/>
        <a:p>
          <a:endParaRPr lang="ru-RU"/>
        </a:p>
      </dgm:t>
    </dgm:pt>
    <dgm:pt modelId="{78BACDF8-48D0-4619-9757-EFE911576F62}">
      <dgm:prSet phldrT="[Text]"/>
      <dgm:spPr/>
      <dgm:t>
        <a:bodyPr rtlCol="0"/>
        <a:lstStyle/>
        <a:p>
          <a:pPr rtl="0"/>
          <a:r>
            <a:rPr lang="ru-RU" dirty="0" smtClean="0"/>
            <a:t>Реализация</a:t>
          </a:r>
          <a:endParaRPr lang="en-US" dirty="0"/>
        </a:p>
      </dgm:t>
    </dgm:pt>
    <dgm:pt modelId="{2FF06E11-821A-4E5F-874E-2E0D8855A01B}" type="parTrans" cxnId="{C8351B19-784D-456D-A6AF-DD6F8AA0F683}">
      <dgm:prSet/>
      <dgm:spPr/>
      <dgm:t>
        <a:bodyPr/>
        <a:lstStyle/>
        <a:p>
          <a:endParaRPr lang="ru-RU"/>
        </a:p>
      </dgm:t>
    </dgm:pt>
    <dgm:pt modelId="{15225585-C9E0-4788-8BC0-08CBC54E6ECA}" type="sibTrans" cxnId="{C8351B19-784D-456D-A6AF-DD6F8AA0F683}">
      <dgm:prSet/>
      <dgm:spPr/>
      <dgm:t>
        <a:bodyPr/>
        <a:lstStyle/>
        <a:p>
          <a:endParaRPr lang="ru-RU"/>
        </a:p>
      </dgm:t>
    </dgm:pt>
    <dgm:pt modelId="{23B2F40C-69AD-4DD1-A161-ACD5C2BB6B9E}">
      <dgm:prSet phldrT="[Text]"/>
      <dgm:spPr/>
      <dgm:t>
        <a:bodyPr rtlCol="0"/>
        <a:lstStyle/>
        <a:p>
          <a:pPr rtl="0"/>
          <a:r>
            <a:rPr lang="ru-RU" dirty="0" smtClean="0"/>
            <a:t>Коррекция АООП и АОП</a:t>
          </a:r>
          <a:endParaRPr lang="en-US" dirty="0"/>
        </a:p>
      </dgm:t>
    </dgm:pt>
    <dgm:pt modelId="{887FEFEB-444D-4D59-BE4D-B3B38A001D65}" type="parTrans" cxnId="{86EF5A5E-3A0D-49F2-ACA3-D9B92173B336}">
      <dgm:prSet/>
      <dgm:spPr/>
      <dgm:t>
        <a:bodyPr/>
        <a:lstStyle/>
        <a:p>
          <a:endParaRPr lang="ru-RU"/>
        </a:p>
      </dgm:t>
    </dgm:pt>
    <dgm:pt modelId="{669682C1-1989-4EF6-AE9B-729DAF76DC11}" type="sibTrans" cxnId="{86EF5A5E-3A0D-49F2-ACA3-D9B92173B336}">
      <dgm:prSet/>
      <dgm:spPr/>
      <dgm:t>
        <a:bodyPr/>
        <a:lstStyle/>
        <a:p>
          <a:endParaRPr lang="ru-RU"/>
        </a:p>
      </dgm:t>
    </dgm:pt>
    <dgm:pt modelId="{65EF5C51-65F8-416F-A829-7A4686F24D77}">
      <dgm:prSet phldrT="[Text]"/>
      <dgm:spPr/>
      <dgm:t>
        <a:bodyPr rtlCol="0"/>
        <a:lstStyle/>
        <a:p>
          <a:pPr rtl="0"/>
          <a:r>
            <a:rPr lang="ru-RU" dirty="0" smtClean="0"/>
            <a:t>Взаимодействие с родителями</a:t>
          </a:r>
          <a:endParaRPr lang="en-US" dirty="0"/>
        </a:p>
      </dgm:t>
    </dgm:pt>
    <dgm:pt modelId="{F06ED7C6-C6C2-4886-9D9F-938FD95BD169}" type="parTrans" cxnId="{BBC82D64-9039-4CC6-9B34-3BC319DE136D}">
      <dgm:prSet/>
      <dgm:spPr/>
      <dgm:t>
        <a:bodyPr/>
        <a:lstStyle/>
        <a:p>
          <a:endParaRPr lang="ru-RU"/>
        </a:p>
      </dgm:t>
    </dgm:pt>
    <dgm:pt modelId="{964B03D3-37EE-4D77-AA4D-572936D639D0}" type="sibTrans" cxnId="{BBC82D64-9039-4CC6-9B34-3BC319DE136D}">
      <dgm:prSet/>
      <dgm:spPr/>
      <dgm:t>
        <a:bodyPr/>
        <a:lstStyle/>
        <a:p>
          <a:endParaRPr lang="ru-RU"/>
        </a:p>
      </dgm:t>
    </dgm:pt>
    <dgm:pt modelId="{BF20EE18-637C-4D2C-9565-84419BCFA9AB}">
      <dgm:prSet phldrT="[Text]"/>
      <dgm:spPr/>
      <dgm:t>
        <a:bodyPr rtlCol="0"/>
        <a:lstStyle/>
        <a:p>
          <a:pPr rtl="0"/>
          <a:r>
            <a:rPr lang="ru-RU" dirty="0" smtClean="0"/>
            <a:t>Реализация командного подхода</a:t>
          </a:r>
          <a:endParaRPr lang="en-US" dirty="0"/>
        </a:p>
      </dgm:t>
    </dgm:pt>
    <dgm:pt modelId="{E54A5576-8557-495D-884E-A53BB799202E}" type="parTrans" cxnId="{46E7699F-788C-4B9C-8842-0D001F2C6D37}">
      <dgm:prSet/>
      <dgm:spPr/>
      <dgm:t>
        <a:bodyPr/>
        <a:lstStyle/>
        <a:p>
          <a:endParaRPr lang="ru-RU"/>
        </a:p>
      </dgm:t>
    </dgm:pt>
    <dgm:pt modelId="{4F695F93-6FD3-4A95-A088-38FE445585C8}" type="sibTrans" cxnId="{46E7699F-788C-4B9C-8842-0D001F2C6D37}">
      <dgm:prSet/>
      <dgm:spPr/>
      <dgm:t>
        <a:bodyPr/>
        <a:lstStyle/>
        <a:p>
          <a:endParaRPr lang="ru-RU"/>
        </a:p>
      </dgm:t>
    </dgm:pt>
    <dgm:pt modelId="{48EFC061-42CE-4052-9953-F871C3084128}" type="pres">
      <dgm:prSet presAssocID="{00C18FBF-3FF5-4C16-97CF-AF03740D7AB6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2877C9-DBAD-47A3-B88E-1D815569F6C7}" type="pres">
      <dgm:prSet presAssocID="{B4F1B46E-22B2-4721-950C-8704487586DC}" presName="circle1" presStyleLbl="node1" presStyleIdx="0" presStyleCnt="5"/>
      <dgm:spPr/>
      <dgm:t>
        <a:bodyPr/>
        <a:lstStyle/>
        <a:p>
          <a:endParaRPr lang="ru-RU"/>
        </a:p>
      </dgm:t>
    </dgm:pt>
    <dgm:pt modelId="{ADA37072-383A-496B-A179-24901E87C89A}" type="pres">
      <dgm:prSet presAssocID="{B4F1B46E-22B2-4721-950C-8704487586DC}" presName="space" presStyleCnt="0"/>
      <dgm:spPr/>
      <dgm:t>
        <a:bodyPr/>
        <a:lstStyle/>
        <a:p>
          <a:endParaRPr lang="ru-RU"/>
        </a:p>
      </dgm:t>
    </dgm:pt>
    <dgm:pt modelId="{74CFE79C-C6DA-460D-AD4B-CADA028B2FB3}" type="pres">
      <dgm:prSet presAssocID="{B4F1B46E-22B2-4721-950C-8704487586DC}" presName="rect1" presStyleLbl="alignAcc1" presStyleIdx="0" presStyleCnt="5"/>
      <dgm:spPr/>
      <dgm:t>
        <a:bodyPr/>
        <a:lstStyle/>
        <a:p>
          <a:endParaRPr lang="ru-RU"/>
        </a:p>
      </dgm:t>
    </dgm:pt>
    <dgm:pt modelId="{A897CF4E-5BC9-441A-B0FE-263141460075}" type="pres">
      <dgm:prSet presAssocID="{F2881FB1-6580-4F21-A283-BFAA6F91D5D2}" presName="vertSpace2" presStyleLbl="node1" presStyleIdx="0" presStyleCnt="5"/>
      <dgm:spPr/>
      <dgm:t>
        <a:bodyPr/>
        <a:lstStyle/>
        <a:p>
          <a:endParaRPr lang="ru-RU"/>
        </a:p>
      </dgm:t>
    </dgm:pt>
    <dgm:pt modelId="{F99B3DD9-9047-4553-A01B-37BB49F1E2A6}" type="pres">
      <dgm:prSet presAssocID="{F2881FB1-6580-4F21-A283-BFAA6F91D5D2}" presName="circle2" presStyleLbl="node1" presStyleIdx="1" presStyleCnt="5" custLinFactNeighborY="-1233"/>
      <dgm:spPr/>
      <dgm:t>
        <a:bodyPr/>
        <a:lstStyle/>
        <a:p>
          <a:endParaRPr lang="ru-RU"/>
        </a:p>
      </dgm:t>
    </dgm:pt>
    <dgm:pt modelId="{BD3E390E-DE74-4142-87FA-2F9EA634065E}" type="pres">
      <dgm:prSet presAssocID="{F2881FB1-6580-4F21-A283-BFAA6F91D5D2}" presName="rect2" presStyleLbl="alignAcc1" presStyleIdx="1" presStyleCnt="5"/>
      <dgm:spPr/>
      <dgm:t>
        <a:bodyPr/>
        <a:lstStyle/>
        <a:p>
          <a:endParaRPr lang="ru-RU"/>
        </a:p>
      </dgm:t>
    </dgm:pt>
    <dgm:pt modelId="{C530FD83-ADFC-4150-91AC-4E5BCE804DD3}" type="pres">
      <dgm:prSet presAssocID="{6352CA33-6755-44BE-808F-400DA4CF80A7}" presName="vertSpace3" presStyleLbl="node1" presStyleIdx="1" presStyleCnt="5"/>
      <dgm:spPr/>
      <dgm:t>
        <a:bodyPr/>
        <a:lstStyle/>
        <a:p>
          <a:endParaRPr lang="ru-RU"/>
        </a:p>
      </dgm:t>
    </dgm:pt>
    <dgm:pt modelId="{18384836-8CA2-43FB-BE68-8B575A609324}" type="pres">
      <dgm:prSet presAssocID="{6352CA33-6755-44BE-808F-400DA4CF80A7}" presName="circle3" presStyleLbl="node1" presStyleIdx="2" presStyleCnt="5"/>
      <dgm:spPr/>
      <dgm:t>
        <a:bodyPr/>
        <a:lstStyle/>
        <a:p>
          <a:endParaRPr lang="ru-RU"/>
        </a:p>
      </dgm:t>
    </dgm:pt>
    <dgm:pt modelId="{53422B5F-4FE3-4439-9265-83420874EB38}" type="pres">
      <dgm:prSet presAssocID="{6352CA33-6755-44BE-808F-400DA4CF80A7}" presName="rect3" presStyleLbl="alignAcc1" presStyleIdx="2" presStyleCnt="5"/>
      <dgm:spPr/>
      <dgm:t>
        <a:bodyPr/>
        <a:lstStyle/>
        <a:p>
          <a:endParaRPr lang="ru-RU"/>
        </a:p>
      </dgm:t>
    </dgm:pt>
    <dgm:pt modelId="{4BB11D79-D4D5-4FA3-A721-64240AA84BB6}" type="pres">
      <dgm:prSet presAssocID="{7FCE83D9-631B-4420-BBFC-CA0AFA59F747}" presName="vertSpace4" presStyleLbl="node1" presStyleIdx="2" presStyleCnt="5"/>
      <dgm:spPr/>
      <dgm:t>
        <a:bodyPr/>
        <a:lstStyle/>
        <a:p>
          <a:endParaRPr lang="ru-RU"/>
        </a:p>
      </dgm:t>
    </dgm:pt>
    <dgm:pt modelId="{38436223-7C7D-4816-AB58-BA0671C9CD60}" type="pres">
      <dgm:prSet presAssocID="{7FCE83D9-631B-4420-BBFC-CA0AFA59F747}" presName="circle4" presStyleLbl="node1" presStyleIdx="3" presStyleCnt="5"/>
      <dgm:spPr/>
      <dgm:t>
        <a:bodyPr/>
        <a:lstStyle/>
        <a:p>
          <a:endParaRPr lang="ru-RU"/>
        </a:p>
      </dgm:t>
    </dgm:pt>
    <dgm:pt modelId="{77C2076E-B701-41C6-9D7B-E52757D8BCB3}" type="pres">
      <dgm:prSet presAssocID="{7FCE83D9-631B-4420-BBFC-CA0AFA59F747}" presName="rect4" presStyleLbl="alignAcc1" presStyleIdx="3" presStyleCnt="5"/>
      <dgm:spPr/>
      <dgm:t>
        <a:bodyPr/>
        <a:lstStyle/>
        <a:p>
          <a:endParaRPr lang="ru-RU"/>
        </a:p>
      </dgm:t>
    </dgm:pt>
    <dgm:pt modelId="{4079A8E8-5BE0-47E7-AAD0-AC58D30C0094}" type="pres">
      <dgm:prSet presAssocID="{C263ED5A-8E78-4757-A7E2-D951AFD364E2}" presName="vertSpace5" presStyleLbl="node1" presStyleIdx="3" presStyleCnt="5"/>
      <dgm:spPr/>
    </dgm:pt>
    <dgm:pt modelId="{80CF36CC-AD41-44C3-B1DF-75789B172017}" type="pres">
      <dgm:prSet presAssocID="{C263ED5A-8E78-4757-A7E2-D951AFD364E2}" presName="circle5" presStyleLbl="node1" presStyleIdx="4" presStyleCnt="5"/>
      <dgm:spPr/>
    </dgm:pt>
    <dgm:pt modelId="{BCB8B96B-5F79-4ED8-AC60-36D1015B51D4}" type="pres">
      <dgm:prSet presAssocID="{C263ED5A-8E78-4757-A7E2-D951AFD364E2}" presName="rect5" presStyleLbl="alignAcc1" presStyleIdx="4" presStyleCnt="5"/>
      <dgm:spPr/>
      <dgm:t>
        <a:bodyPr/>
        <a:lstStyle/>
        <a:p>
          <a:endParaRPr lang="ru-RU"/>
        </a:p>
      </dgm:t>
    </dgm:pt>
    <dgm:pt modelId="{0AEC1E19-BB33-4BEF-BBC9-589E170A11CD}" type="pres">
      <dgm:prSet presAssocID="{B4F1B46E-22B2-4721-950C-8704487586DC}" presName="rect1ParTx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75CCC3-ECFF-47FE-B802-AF8008536657}" type="pres">
      <dgm:prSet presAssocID="{B4F1B46E-22B2-4721-950C-8704487586DC}" presName="rect1ChTx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7CC2B4-0EB9-471B-9328-4DEF05C800D4}" type="pres">
      <dgm:prSet presAssocID="{F2881FB1-6580-4F21-A283-BFAA6F91D5D2}" presName="rect2ParTx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F7072E-1E73-42B4-8946-B2A4B8F3C149}" type="pres">
      <dgm:prSet presAssocID="{F2881FB1-6580-4F21-A283-BFAA6F91D5D2}" presName="rect2ChTx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3AC77D-8A54-4A2D-A14C-4401B3A3C882}" type="pres">
      <dgm:prSet presAssocID="{6352CA33-6755-44BE-808F-400DA4CF80A7}" presName="rect3ParTx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33D2E8-5354-4110-9F71-83DA1D50249C}" type="pres">
      <dgm:prSet presAssocID="{6352CA33-6755-44BE-808F-400DA4CF80A7}" presName="rect3ChTx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C0D348-B6CA-4337-AC89-BF57E4AE3621}" type="pres">
      <dgm:prSet presAssocID="{7FCE83D9-631B-4420-BBFC-CA0AFA59F747}" presName="rect4ParTx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D339CD-0577-4B91-BFD1-FFE47A71CB5A}" type="pres">
      <dgm:prSet presAssocID="{7FCE83D9-631B-4420-BBFC-CA0AFA59F747}" presName="rect4ChTx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13E0D5-F0DD-4119-BB33-F44D1B489CA3}" type="pres">
      <dgm:prSet presAssocID="{C263ED5A-8E78-4757-A7E2-D951AFD364E2}" presName="rect5ParTx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7E490E-5DF4-4CFE-BE3B-ECD57CDC8CDB}" type="pres">
      <dgm:prSet presAssocID="{C263ED5A-8E78-4757-A7E2-D951AFD364E2}" presName="rect5ChTx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7011F64-22D7-4484-AE39-EE75BEC81D51}" type="presOf" srcId="{C263ED5A-8E78-4757-A7E2-D951AFD364E2}" destId="{BCB8B96B-5F79-4ED8-AC60-36D1015B51D4}" srcOrd="0" destOrd="0" presId="urn:microsoft.com/office/officeart/2005/8/layout/target3"/>
    <dgm:cxn modelId="{ADCE14CD-F381-4030-A854-90DAD49CE975}" type="presOf" srcId="{B4F1B46E-22B2-4721-950C-8704487586DC}" destId="{74CFE79C-C6DA-460D-AD4B-CADA028B2FB3}" srcOrd="0" destOrd="0" presId="urn:microsoft.com/office/officeart/2005/8/layout/target3"/>
    <dgm:cxn modelId="{92F4A1EC-1160-4044-9B31-1EEE87AC5C24}" srcId="{C263ED5A-8E78-4757-A7E2-D951AFD364E2}" destId="{351D4A63-C8B7-4F97-86DA-4250F320AAD7}" srcOrd="1" destOrd="0" parTransId="{5794785F-FE66-4A13-9319-1B2F8E6C0A65}" sibTransId="{42D93735-ACD3-4D65-A388-A008428BA193}"/>
    <dgm:cxn modelId="{09B8EF75-F4B1-4E99-9890-B2A666A3BD0E}" type="presOf" srcId="{29E78340-8EBE-415C-B973-78A91A054B9C}" destId="{51F7072E-1E73-42B4-8946-B2A4B8F3C149}" srcOrd="0" destOrd="1" presId="urn:microsoft.com/office/officeart/2005/8/layout/target3"/>
    <dgm:cxn modelId="{EC8117F3-C7CC-46E6-BA9E-6EF8E59DEA6B}" type="presOf" srcId="{F2881FB1-6580-4F21-A283-BFAA6F91D5D2}" destId="{BD3E390E-DE74-4142-87FA-2F9EA634065E}" srcOrd="0" destOrd="0" presId="urn:microsoft.com/office/officeart/2005/8/layout/target3"/>
    <dgm:cxn modelId="{ED110093-E27E-4602-8D69-B4EBE2CC7D67}" type="presOf" srcId="{70879558-61CA-4CCD-B2D6-5349B01EF337}" destId="{A575CCC3-ECFF-47FE-B802-AF8008536657}" srcOrd="0" destOrd="3" presId="urn:microsoft.com/office/officeart/2005/8/layout/target3"/>
    <dgm:cxn modelId="{7EDCE88B-38C4-4D52-867E-ED6BF802DE03}" srcId="{B4F1B46E-22B2-4721-950C-8704487586DC}" destId="{90AAC410-BFBC-431F-9767-5C259CFA008F}" srcOrd="4" destOrd="0" parTransId="{51686ADC-EA71-456E-AAA1-DF52CF2876B9}" sibTransId="{268202B7-DC85-44E2-85E2-3BCD7B2B8AE9}"/>
    <dgm:cxn modelId="{AD641BBF-CF1C-4405-BAE3-0BB6C3C00363}" type="presOf" srcId="{F9D46839-CD06-4669-AAE4-4D1E9AFEDA78}" destId="{A575CCC3-ECFF-47FE-B802-AF8008536657}" srcOrd="0" destOrd="1" presId="urn:microsoft.com/office/officeart/2005/8/layout/target3"/>
    <dgm:cxn modelId="{DDB5AD9A-40B0-48EF-AF2C-8CCDA330F7FE}" srcId="{B4F1B46E-22B2-4721-950C-8704487586DC}" destId="{9D72CDD3-5859-43DB-BD75-0C3C30E3DE62}" srcOrd="0" destOrd="0" parTransId="{1D5B1F83-33A7-4298-BC11-2B1252AFAEA5}" sibTransId="{15E25BD4-1EBF-43C2-8885-DBF66B8429E1}"/>
    <dgm:cxn modelId="{5740D1F3-2DA9-4581-A2AF-B1C4357ADE39}" type="presOf" srcId="{00C18FBF-3FF5-4C16-97CF-AF03740D7AB6}" destId="{48EFC061-42CE-4052-9953-F871C3084128}" srcOrd="0" destOrd="0" presId="urn:microsoft.com/office/officeart/2005/8/layout/target3"/>
    <dgm:cxn modelId="{BF16C1EC-DA72-4FCF-BBDD-A3970C11BF9E}" srcId="{F2881FB1-6580-4F21-A283-BFAA6F91D5D2}" destId="{A4ACE8A6-65A5-407B-9264-745AC20F0C33}" srcOrd="3" destOrd="0" parTransId="{36A6F134-A307-47AD-82C1-D58B7AE66A15}" sibTransId="{53AEAFD6-576D-496C-A054-A06CFE15A6B3}"/>
    <dgm:cxn modelId="{129AEA77-5D2A-49D4-956D-99009974B6C5}" srcId="{F2881FB1-6580-4F21-A283-BFAA6F91D5D2}" destId="{8321AB85-EA8C-4958-B404-B4C118CB3C18}" srcOrd="2" destOrd="0" parTransId="{24ABE8B3-7220-436D-9636-F7B4C0B99576}" sibTransId="{AA5F76CE-8FD4-4692-8BB1-EF84CF9D365E}"/>
    <dgm:cxn modelId="{D5D89F19-A7BD-4FE3-860D-F8856D58C3A7}" srcId="{C263ED5A-8E78-4757-A7E2-D951AFD364E2}" destId="{A834F3C4-5986-4708-A24C-2C6FD0EFCBED}" srcOrd="0" destOrd="0" parTransId="{A2571C14-5928-4861-A850-EF4A1E8E2CEA}" sibTransId="{4E080661-B507-4E74-997A-1BE318A1AC9F}"/>
    <dgm:cxn modelId="{8FAB4659-6291-457D-941A-93BCD304031A}" srcId="{B4F1B46E-22B2-4721-950C-8704487586DC}" destId="{70879558-61CA-4CCD-B2D6-5349B01EF337}" srcOrd="3" destOrd="0" parTransId="{95F5E6EE-4E8D-49F8-8C9E-8BBFD01B6A0E}" sibTransId="{053E317B-DD3F-4AFF-90D1-A55D37D325DC}"/>
    <dgm:cxn modelId="{3F4026F6-965C-40F2-A42E-600E4909CC44}" srcId="{00C18FBF-3FF5-4C16-97CF-AF03740D7AB6}" destId="{C263ED5A-8E78-4757-A7E2-D951AFD364E2}" srcOrd="4" destOrd="0" parTransId="{5F011C96-A588-48F8-8510-0FAEEFFA8289}" sibTransId="{333A9484-D8BE-4C58-BFDA-0E4C77BEC201}"/>
    <dgm:cxn modelId="{F9FE1A19-26FF-4536-B82B-AAD57ADF7DF7}" type="presOf" srcId="{A834F3C4-5986-4708-A24C-2C6FD0EFCBED}" destId="{EC7E490E-5DF4-4CFE-BE3B-ECD57CDC8CDB}" srcOrd="0" destOrd="0" presId="urn:microsoft.com/office/officeart/2005/8/layout/target3"/>
    <dgm:cxn modelId="{86684611-3A29-4552-A9F4-CD9739552505}" type="presOf" srcId="{7FCE83D9-631B-4420-BBFC-CA0AFA59F747}" destId="{77C2076E-B701-41C6-9D7B-E52757D8BCB3}" srcOrd="0" destOrd="0" presId="urn:microsoft.com/office/officeart/2005/8/layout/target3"/>
    <dgm:cxn modelId="{3204ED53-15A0-4643-A582-021A785F1BA2}" srcId="{F2881FB1-6580-4F21-A283-BFAA6F91D5D2}" destId="{D5197DDB-D5D2-499F-B255-CF7BB5AE2B43}" srcOrd="0" destOrd="0" parTransId="{B14A4DC9-F40A-4867-ADB8-4BA8A1F83766}" sibTransId="{29F2454A-2FA8-4B3A-AC63-4A0B9FD04A75}"/>
    <dgm:cxn modelId="{78112B59-C7F1-423E-BAC6-4F8A067D5E36}" type="presOf" srcId="{6352CA33-6755-44BE-808F-400DA4CF80A7}" destId="{583AC77D-8A54-4A2D-A14C-4401B3A3C882}" srcOrd="1" destOrd="0" presId="urn:microsoft.com/office/officeart/2005/8/layout/target3"/>
    <dgm:cxn modelId="{8C1C65A0-364A-4A0D-8A0D-77D0BF8B3DD5}" type="presOf" srcId="{78BACDF8-48D0-4619-9757-EFE911576F62}" destId="{02D339CD-0577-4B91-BFD1-FFE47A71CB5A}" srcOrd="0" destOrd="1" presId="urn:microsoft.com/office/officeart/2005/8/layout/target3"/>
    <dgm:cxn modelId="{FA46FF2B-2017-4B9A-A580-4426E20883D7}" type="presOf" srcId="{B4F1B46E-22B2-4721-950C-8704487586DC}" destId="{0AEC1E19-BB33-4BEF-BBC9-589E170A11CD}" srcOrd="1" destOrd="0" presId="urn:microsoft.com/office/officeart/2005/8/layout/target3"/>
    <dgm:cxn modelId="{B419E51D-1EBA-400A-87CF-7410C6DC4427}" type="presOf" srcId="{571B7FA0-1697-46B1-89A7-FBEC84A629B7}" destId="{2033D2E8-5354-4110-9F71-83DA1D50249C}" srcOrd="0" destOrd="0" presId="urn:microsoft.com/office/officeart/2005/8/layout/target3"/>
    <dgm:cxn modelId="{E572418E-4340-4448-940D-253A2FA3B9B3}" srcId="{00C18FBF-3FF5-4C16-97CF-AF03740D7AB6}" destId="{7FCE83D9-631B-4420-BBFC-CA0AFA59F747}" srcOrd="3" destOrd="0" parTransId="{C61EC981-13FA-4710-B079-D35692EEB764}" sibTransId="{1B48A0DE-4031-4D45-86A1-94CDAF68824A}"/>
    <dgm:cxn modelId="{AF739F10-5C0A-42E7-B37C-77C53402E911}" type="presOf" srcId="{C263ED5A-8E78-4757-A7E2-D951AFD364E2}" destId="{F713E0D5-F0DD-4119-BB33-F44D1B489CA3}" srcOrd="1" destOrd="0" presId="urn:microsoft.com/office/officeart/2005/8/layout/target3"/>
    <dgm:cxn modelId="{FA3E6CE0-AFDB-44CD-ADFA-9CEC9814AB3E}" type="presOf" srcId="{23B2F40C-69AD-4DD1-A161-ACD5C2BB6B9E}" destId="{02D339CD-0577-4B91-BFD1-FFE47A71CB5A}" srcOrd="0" destOrd="2" presId="urn:microsoft.com/office/officeart/2005/8/layout/target3"/>
    <dgm:cxn modelId="{E5771796-118E-4C17-8A37-AE34532B0496}" type="presOf" srcId="{7FCE83D9-631B-4420-BBFC-CA0AFA59F747}" destId="{71C0D348-B6CA-4337-AC89-BF57E4AE3621}" srcOrd="1" destOrd="0" presId="urn:microsoft.com/office/officeart/2005/8/layout/target3"/>
    <dgm:cxn modelId="{085E51B3-7CDC-4249-91BC-FCC7C84E7FDF}" type="presOf" srcId="{AB3934C3-D57F-4E98-A6B4-17E006BD35F4}" destId="{2033D2E8-5354-4110-9F71-83DA1D50249C}" srcOrd="0" destOrd="2" presId="urn:microsoft.com/office/officeart/2005/8/layout/target3"/>
    <dgm:cxn modelId="{D9665372-7072-4642-95C5-64288A587465}" type="presOf" srcId="{9D72CDD3-5859-43DB-BD75-0C3C30E3DE62}" destId="{A575CCC3-ECFF-47FE-B802-AF8008536657}" srcOrd="0" destOrd="0" presId="urn:microsoft.com/office/officeart/2005/8/layout/target3"/>
    <dgm:cxn modelId="{2C8317B2-2EBB-4589-86EA-C77B3B6E81AA}" srcId="{00C18FBF-3FF5-4C16-97CF-AF03740D7AB6}" destId="{B4F1B46E-22B2-4721-950C-8704487586DC}" srcOrd="0" destOrd="0" parTransId="{E8A66543-CC4D-4785-A93E-5B125E09F826}" sibTransId="{A7E2530A-34E2-4E9F-BC78-8920BA140C41}"/>
    <dgm:cxn modelId="{86EF5A5E-3A0D-49F2-ACA3-D9B92173B336}" srcId="{7FCE83D9-631B-4420-BBFC-CA0AFA59F747}" destId="{23B2F40C-69AD-4DD1-A161-ACD5C2BB6B9E}" srcOrd="2" destOrd="0" parTransId="{887FEFEB-444D-4D59-BE4D-B3B38A001D65}" sibTransId="{669682C1-1989-4EF6-AE9B-729DAF76DC11}"/>
    <dgm:cxn modelId="{6705E555-CF84-4F75-9D79-9A94BBFCBB42}" type="presOf" srcId="{7CB6360B-4022-4E96-922B-A12DE0E2A39F}" destId="{A575CCC3-ECFF-47FE-B802-AF8008536657}" srcOrd="0" destOrd="2" presId="urn:microsoft.com/office/officeart/2005/8/layout/target3"/>
    <dgm:cxn modelId="{84E54D4A-DECF-4A36-A980-734828D64360}" type="presOf" srcId="{78C02C93-3355-4631-8FA6-712A4D65203E}" destId="{2033D2E8-5354-4110-9F71-83DA1D50249C}" srcOrd="0" destOrd="1" presId="urn:microsoft.com/office/officeart/2005/8/layout/target3"/>
    <dgm:cxn modelId="{3952C48B-FBF1-4420-A166-D98361568076}" type="presOf" srcId="{65EF5C51-65F8-416F-A829-7A4686F24D77}" destId="{02D339CD-0577-4B91-BFD1-FFE47A71CB5A}" srcOrd="0" destOrd="3" presId="urn:microsoft.com/office/officeart/2005/8/layout/target3"/>
    <dgm:cxn modelId="{AD25A8A0-4628-40E2-8C9E-64E6AD4D4D91}" srcId="{B4F1B46E-22B2-4721-950C-8704487586DC}" destId="{F9D46839-CD06-4669-AAE4-4D1E9AFEDA78}" srcOrd="1" destOrd="0" parTransId="{B6B535D8-00AB-4FA1-AAEC-92498ABC6F4C}" sibTransId="{6497F199-DC2A-41F9-A449-D395E6BC4900}"/>
    <dgm:cxn modelId="{2917C799-C268-4E72-AD1C-C3FFF001752D}" type="presOf" srcId="{D5197DDB-D5D2-499F-B255-CF7BB5AE2B43}" destId="{51F7072E-1E73-42B4-8946-B2A4B8F3C149}" srcOrd="0" destOrd="0" presId="urn:microsoft.com/office/officeart/2005/8/layout/target3"/>
    <dgm:cxn modelId="{86B785FB-4217-4F24-882E-6208D6F79E2A}" srcId="{7FCE83D9-631B-4420-BBFC-CA0AFA59F747}" destId="{3306ED18-7DED-455F-9C39-FAFCA5D79DF2}" srcOrd="0" destOrd="0" parTransId="{F1E6BC17-A6FC-4C51-A70C-122F89351423}" sibTransId="{2B9B9CA2-8364-4249-A01E-C8B559244B46}"/>
    <dgm:cxn modelId="{96135235-F07D-4D07-AE4D-62B1A699A8B3}" srcId="{6352CA33-6755-44BE-808F-400DA4CF80A7}" destId="{78C02C93-3355-4631-8FA6-712A4D65203E}" srcOrd="1" destOrd="0" parTransId="{59898B8C-84D5-470A-A75D-E3F6B6C64176}" sibTransId="{D0EA7A62-2830-4AA1-9308-7E179AB62CFC}"/>
    <dgm:cxn modelId="{2C0E7C71-9717-4F95-B539-FAA1CAACB845}" type="presOf" srcId="{8321AB85-EA8C-4958-B404-B4C118CB3C18}" destId="{51F7072E-1E73-42B4-8946-B2A4B8F3C149}" srcOrd="0" destOrd="2" presId="urn:microsoft.com/office/officeart/2005/8/layout/target3"/>
    <dgm:cxn modelId="{311348D8-FDE3-4C22-99F5-3B98C5F51F0D}" srcId="{F2881FB1-6580-4F21-A283-BFAA6F91D5D2}" destId="{29E78340-8EBE-415C-B973-78A91A054B9C}" srcOrd="1" destOrd="0" parTransId="{FF4E5F97-6974-4E39-A85D-DCB2E100798E}" sibTransId="{B4B9A51E-FA34-465E-B5B4-81CD76EB3FC2}"/>
    <dgm:cxn modelId="{05F05F49-7A87-4DA2-A8A2-2AD63DBBC3DB}" type="presOf" srcId="{90AAC410-BFBC-431F-9767-5C259CFA008F}" destId="{A575CCC3-ECFF-47FE-B802-AF8008536657}" srcOrd="0" destOrd="4" presId="urn:microsoft.com/office/officeart/2005/8/layout/target3"/>
    <dgm:cxn modelId="{230A9991-D7E7-4A9C-A2AE-1D5102DBBFB2}" type="presOf" srcId="{F2881FB1-6580-4F21-A283-BFAA6F91D5D2}" destId="{337CC2B4-0EB9-471B-9328-4DEF05C800D4}" srcOrd="1" destOrd="0" presId="urn:microsoft.com/office/officeart/2005/8/layout/target3"/>
    <dgm:cxn modelId="{A5424471-BC63-455A-A0CC-7747871B3BCC}" type="presOf" srcId="{BF20EE18-637C-4D2C-9565-84419BCFA9AB}" destId="{02D339CD-0577-4B91-BFD1-FFE47A71CB5A}" srcOrd="0" destOrd="4" presId="urn:microsoft.com/office/officeart/2005/8/layout/target3"/>
    <dgm:cxn modelId="{BBC82D64-9039-4CC6-9B34-3BC319DE136D}" srcId="{7FCE83D9-631B-4420-BBFC-CA0AFA59F747}" destId="{65EF5C51-65F8-416F-A829-7A4686F24D77}" srcOrd="3" destOrd="0" parTransId="{F06ED7C6-C6C2-4886-9D9F-938FD95BD169}" sibTransId="{964B03D3-37EE-4D77-AA4D-572936D639D0}"/>
    <dgm:cxn modelId="{9E4BE1D2-0CA7-40C8-BEAA-41DD84AEE90F}" srcId="{6352CA33-6755-44BE-808F-400DA4CF80A7}" destId="{AB3934C3-D57F-4E98-A6B4-17E006BD35F4}" srcOrd="2" destOrd="0" parTransId="{40542566-7BF9-420C-9AD5-80A672839330}" sibTransId="{8E6082D4-1864-4957-8D90-1949D375D0DD}"/>
    <dgm:cxn modelId="{818E89CA-254C-44BA-876B-E6D39256A003}" type="presOf" srcId="{3306ED18-7DED-455F-9C39-FAFCA5D79DF2}" destId="{02D339CD-0577-4B91-BFD1-FFE47A71CB5A}" srcOrd="0" destOrd="0" presId="urn:microsoft.com/office/officeart/2005/8/layout/target3"/>
    <dgm:cxn modelId="{729F739A-A363-410F-BB1A-B8AE792C0D87}" srcId="{6352CA33-6755-44BE-808F-400DA4CF80A7}" destId="{571B7FA0-1697-46B1-89A7-FBEC84A629B7}" srcOrd="0" destOrd="0" parTransId="{CB1000DF-48E3-452D-A83E-C3706A20B0EE}" sibTransId="{8517390F-B117-4FD1-80DE-467A3675141B}"/>
    <dgm:cxn modelId="{C84FE72F-5C0F-4B8F-ADF9-B79B92CBA022}" type="presOf" srcId="{351D4A63-C8B7-4F97-86DA-4250F320AAD7}" destId="{EC7E490E-5DF4-4CFE-BE3B-ECD57CDC8CDB}" srcOrd="0" destOrd="1" presId="urn:microsoft.com/office/officeart/2005/8/layout/target3"/>
    <dgm:cxn modelId="{46E7699F-788C-4B9C-8842-0D001F2C6D37}" srcId="{7FCE83D9-631B-4420-BBFC-CA0AFA59F747}" destId="{BF20EE18-637C-4D2C-9565-84419BCFA9AB}" srcOrd="4" destOrd="0" parTransId="{E54A5576-8557-495D-884E-A53BB799202E}" sibTransId="{4F695F93-6FD3-4A95-A088-38FE445585C8}"/>
    <dgm:cxn modelId="{CD5EFFB3-C9FD-4DAC-8D97-0C2FB02B380B}" srcId="{B4F1B46E-22B2-4721-950C-8704487586DC}" destId="{7CB6360B-4022-4E96-922B-A12DE0E2A39F}" srcOrd="2" destOrd="0" parTransId="{44B2858F-607B-47DF-B44B-EA7D73FDC9F2}" sibTransId="{B35ED9D1-2A17-4034-8D08-4945CA54F6C9}"/>
    <dgm:cxn modelId="{00B76291-C274-449B-8F32-8745308EC916}" type="presOf" srcId="{A4ACE8A6-65A5-407B-9264-745AC20F0C33}" destId="{51F7072E-1E73-42B4-8946-B2A4B8F3C149}" srcOrd="0" destOrd="3" presId="urn:microsoft.com/office/officeart/2005/8/layout/target3"/>
    <dgm:cxn modelId="{82BAE5DD-3A79-4870-9019-1254385E0650}" srcId="{00C18FBF-3FF5-4C16-97CF-AF03740D7AB6}" destId="{6352CA33-6755-44BE-808F-400DA4CF80A7}" srcOrd="2" destOrd="0" parTransId="{AEB59203-63BA-4A96-BADC-40BAEBD9AA40}" sibTransId="{AAB4CF73-4B9B-4AA0-9074-16C2D2AE00A1}"/>
    <dgm:cxn modelId="{C8351B19-784D-456D-A6AF-DD6F8AA0F683}" srcId="{7FCE83D9-631B-4420-BBFC-CA0AFA59F747}" destId="{78BACDF8-48D0-4619-9757-EFE911576F62}" srcOrd="1" destOrd="0" parTransId="{2FF06E11-821A-4E5F-874E-2E0D8855A01B}" sibTransId="{15225585-C9E0-4788-8BC0-08CBC54E6ECA}"/>
    <dgm:cxn modelId="{4A31D641-1B5D-46D3-B685-0C4DC6EFE71B}" srcId="{00C18FBF-3FF5-4C16-97CF-AF03740D7AB6}" destId="{F2881FB1-6580-4F21-A283-BFAA6F91D5D2}" srcOrd="1" destOrd="0" parTransId="{2D960FDD-BADA-480D-9043-497C56588AD3}" sibTransId="{A5ABDC17-7AB5-4F0E-992A-F9343F5D74EB}"/>
    <dgm:cxn modelId="{8E727B5D-725B-4E1A-9D1B-42ADB6B069CD}" type="presOf" srcId="{6352CA33-6755-44BE-808F-400DA4CF80A7}" destId="{53422B5F-4FE3-4439-9265-83420874EB38}" srcOrd="0" destOrd="0" presId="urn:microsoft.com/office/officeart/2005/8/layout/target3"/>
    <dgm:cxn modelId="{4912C03D-F8B2-47A9-8CE1-D76A7351469F}" type="presParOf" srcId="{48EFC061-42CE-4052-9953-F871C3084128}" destId="{132877C9-DBAD-47A3-B88E-1D815569F6C7}" srcOrd="0" destOrd="0" presId="urn:microsoft.com/office/officeart/2005/8/layout/target3"/>
    <dgm:cxn modelId="{B5A7CB30-F0B0-42F3-9993-F5A397C0D3F1}" type="presParOf" srcId="{48EFC061-42CE-4052-9953-F871C3084128}" destId="{ADA37072-383A-496B-A179-24901E87C89A}" srcOrd="1" destOrd="0" presId="urn:microsoft.com/office/officeart/2005/8/layout/target3"/>
    <dgm:cxn modelId="{CBFF9E4D-2BFD-480F-BC99-FFEA4DA1D7BC}" type="presParOf" srcId="{48EFC061-42CE-4052-9953-F871C3084128}" destId="{74CFE79C-C6DA-460D-AD4B-CADA028B2FB3}" srcOrd="2" destOrd="0" presId="urn:microsoft.com/office/officeart/2005/8/layout/target3"/>
    <dgm:cxn modelId="{960FB5C4-62D9-4242-BB93-CCB8FF8AD9F1}" type="presParOf" srcId="{48EFC061-42CE-4052-9953-F871C3084128}" destId="{A897CF4E-5BC9-441A-B0FE-263141460075}" srcOrd="3" destOrd="0" presId="urn:microsoft.com/office/officeart/2005/8/layout/target3"/>
    <dgm:cxn modelId="{20914A1C-BA81-4B01-9FAD-D2039730F59B}" type="presParOf" srcId="{48EFC061-42CE-4052-9953-F871C3084128}" destId="{F99B3DD9-9047-4553-A01B-37BB49F1E2A6}" srcOrd="4" destOrd="0" presId="urn:microsoft.com/office/officeart/2005/8/layout/target3"/>
    <dgm:cxn modelId="{4747E2B5-3962-48B4-807D-4808A3018077}" type="presParOf" srcId="{48EFC061-42CE-4052-9953-F871C3084128}" destId="{BD3E390E-DE74-4142-87FA-2F9EA634065E}" srcOrd="5" destOrd="0" presId="urn:microsoft.com/office/officeart/2005/8/layout/target3"/>
    <dgm:cxn modelId="{6187AF30-9FB6-4B17-A612-0E3415A47BBB}" type="presParOf" srcId="{48EFC061-42CE-4052-9953-F871C3084128}" destId="{C530FD83-ADFC-4150-91AC-4E5BCE804DD3}" srcOrd="6" destOrd="0" presId="urn:microsoft.com/office/officeart/2005/8/layout/target3"/>
    <dgm:cxn modelId="{790ECAE4-4E41-4842-A98B-818D7D58F66C}" type="presParOf" srcId="{48EFC061-42CE-4052-9953-F871C3084128}" destId="{18384836-8CA2-43FB-BE68-8B575A609324}" srcOrd="7" destOrd="0" presId="urn:microsoft.com/office/officeart/2005/8/layout/target3"/>
    <dgm:cxn modelId="{FD7CC188-39B4-4468-B6DD-1DFAC4F6C541}" type="presParOf" srcId="{48EFC061-42CE-4052-9953-F871C3084128}" destId="{53422B5F-4FE3-4439-9265-83420874EB38}" srcOrd="8" destOrd="0" presId="urn:microsoft.com/office/officeart/2005/8/layout/target3"/>
    <dgm:cxn modelId="{5092F27B-6712-44FA-B5FF-B4390EE1EF0E}" type="presParOf" srcId="{48EFC061-42CE-4052-9953-F871C3084128}" destId="{4BB11D79-D4D5-4FA3-A721-64240AA84BB6}" srcOrd="9" destOrd="0" presId="urn:microsoft.com/office/officeart/2005/8/layout/target3"/>
    <dgm:cxn modelId="{6866EF6D-3776-4C25-A463-69CB207A3ADB}" type="presParOf" srcId="{48EFC061-42CE-4052-9953-F871C3084128}" destId="{38436223-7C7D-4816-AB58-BA0671C9CD60}" srcOrd="10" destOrd="0" presId="urn:microsoft.com/office/officeart/2005/8/layout/target3"/>
    <dgm:cxn modelId="{F374EFEB-58F3-4B46-B4C6-53BF73019E4D}" type="presParOf" srcId="{48EFC061-42CE-4052-9953-F871C3084128}" destId="{77C2076E-B701-41C6-9D7B-E52757D8BCB3}" srcOrd="11" destOrd="0" presId="urn:microsoft.com/office/officeart/2005/8/layout/target3"/>
    <dgm:cxn modelId="{7B4E86E2-18DA-4689-A58E-FC44C5B950F7}" type="presParOf" srcId="{48EFC061-42CE-4052-9953-F871C3084128}" destId="{4079A8E8-5BE0-47E7-AAD0-AC58D30C0094}" srcOrd="12" destOrd="0" presId="urn:microsoft.com/office/officeart/2005/8/layout/target3"/>
    <dgm:cxn modelId="{AE0F4353-C56E-4577-89C9-4F42EF9A4A46}" type="presParOf" srcId="{48EFC061-42CE-4052-9953-F871C3084128}" destId="{80CF36CC-AD41-44C3-B1DF-75789B172017}" srcOrd="13" destOrd="0" presId="urn:microsoft.com/office/officeart/2005/8/layout/target3"/>
    <dgm:cxn modelId="{DB71391F-9AC5-4CA2-808C-74A30922FBF4}" type="presParOf" srcId="{48EFC061-42CE-4052-9953-F871C3084128}" destId="{BCB8B96B-5F79-4ED8-AC60-36D1015B51D4}" srcOrd="14" destOrd="0" presId="urn:microsoft.com/office/officeart/2005/8/layout/target3"/>
    <dgm:cxn modelId="{D0F869C9-BE87-43C3-AD64-32D10E6A9EC6}" type="presParOf" srcId="{48EFC061-42CE-4052-9953-F871C3084128}" destId="{0AEC1E19-BB33-4BEF-BBC9-589E170A11CD}" srcOrd="15" destOrd="0" presId="urn:microsoft.com/office/officeart/2005/8/layout/target3"/>
    <dgm:cxn modelId="{C1E008DC-BF28-40CC-B429-F493BEC99931}" type="presParOf" srcId="{48EFC061-42CE-4052-9953-F871C3084128}" destId="{A575CCC3-ECFF-47FE-B802-AF8008536657}" srcOrd="16" destOrd="0" presId="urn:microsoft.com/office/officeart/2005/8/layout/target3"/>
    <dgm:cxn modelId="{B6F94071-B736-4445-A4E7-9FE2FE29B2B4}" type="presParOf" srcId="{48EFC061-42CE-4052-9953-F871C3084128}" destId="{337CC2B4-0EB9-471B-9328-4DEF05C800D4}" srcOrd="17" destOrd="0" presId="urn:microsoft.com/office/officeart/2005/8/layout/target3"/>
    <dgm:cxn modelId="{3463E1E2-35AD-4F7E-AAC9-654D34336462}" type="presParOf" srcId="{48EFC061-42CE-4052-9953-F871C3084128}" destId="{51F7072E-1E73-42B4-8946-B2A4B8F3C149}" srcOrd="18" destOrd="0" presId="urn:microsoft.com/office/officeart/2005/8/layout/target3"/>
    <dgm:cxn modelId="{4FB4C9D9-2968-455C-9B14-5F338915F3F7}" type="presParOf" srcId="{48EFC061-42CE-4052-9953-F871C3084128}" destId="{583AC77D-8A54-4A2D-A14C-4401B3A3C882}" srcOrd="19" destOrd="0" presId="urn:microsoft.com/office/officeart/2005/8/layout/target3"/>
    <dgm:cxn modelId="{8F83F016-936F-4640-9B30-A9113FA3CBF8}" type="presParOf" srcId="{48EFC061-42CE-4052-9953-F871C3084128}" destId="{2033D2E8-5354-4110-9F71-83DA1D50249C}" srcOrd="20" destOrd="0" presId="urn:microsoft.com/office/officeart/2005/8/layout/target3"/>
    <dgm:cxn modelId="{D9DE62EC-6901-4066-851D-A19DE924F80A}" type="presParOf" srcId="{48EFC061-42CE-4052-9953-F871C3084128}" destId="{71C0D348-B6CA-4337-AC89-BF57E4AE3621}" srcOrd="21" destOrd="0" presId="urn:microsoft.com/office/officeart/2005/8/layout/target3"/>
    <dgm:cxn modelId="{CAD65F49-BDDA-4D8C-904C-6C566C12D4BA}" type="presParOf" srcId="{48EFC061-42CE-4052-9953-F871C3084128}" destId="{02D339CD-0577-4B91-BFD1-FFE47A71CB5A}" srcOrd="22" destOrd="0" presId="urn:microsoft.com/office/officeart/2005/8/layout/target3"/>
    <dgm:cxn modelId="{E2F31344-1C7A-4CDF-8F99-23FEA5E2A00A}" type="presParOf" srcId="{48EFC061-42CE-4052-9953-F871C3084128}" destId="{F713E0D5-F0DD-4119-BB33-F44D1B489CA3}" srcOrd="23" destOrd="0" presId="urn:microsoft.com/office/officeart/2005/8/layout/target3"/>
    <dgm:cxn modelId="{C5E3A046-1227-4194-93D8-DC0A3C050280}" type="presParOf" srcId="{48EFC061-42CE-4052-9953-F871C3084128}" destId="{EC7E490E-5DF4-4CFE-BE3B-ECD57CDC8CDB}" srcOrd="2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991A679-112B-4556-81EA-80219BADB8D7}" type="doc">
      <dgm:prSet loTypeId="urn:microsoft.com/office/officeart/2005/8/layout/cycle4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B5D5D5E-F626-41A9-9F9B-3CABD5F5C789}">
      <dgm:prSet phldrT="[Текст]" phldr="1"/>
      <dgm:spPr/>
      <dgm:t>
        <a:bodyPr/>
        <a:lstStyle/>
        <a:p>
          <a:endParaRPr lang="ru-RU"/>
        </a:p>
      </dgm:t>
    </dgm:pt>
    <dgm:pt modelId="{CCE48B69-2F40-4B02-8706-66E1004456EC}" type="parTrans" cxnId="{FA68DEFA-20D7-40B5-BC84-D8EE98FB1FFC}">
      <dgm:prSet/>
      <dgm:spPr/>
      <dgm:t>
        <a:bodyPr/>
        <a:lstStyle/>
        <a:p>
          <a:endParaRPr lang="ru-RU"/>
        </a:p>
      </dgm:t>
    </dgm:pt>
    <dgm:pt modelId="{1B58849E-0902-4556-848C-756E365378A6}" type="sibTrans" cxnId="{FA68DEFA-20D7-40B5-BC84-D8EE98FB1FFC}">
      <dgm:prSet/>
      <dgm:spPr/>
      <dgm:t>
        <a:bodyPr/>
        <a:lstStyle/>
        <a:p>
          <a:endParaRPr lang="ru-RU"/>
        </a:p>
      </dgm:t>
    </dgm:pt>
    <dgm:pt modelId="{ACB9FA47-9472-4437-A399-93D2F3CAB6AF}">
      <dgm:prSet phldrT="[Текст]"/>
      <dgm:spPr/>
      <dgm:t>
        <a:bodyPr/>
        <a:lstStyle/>
        <a:p>
          <a:r>
            <a:rPr lang="ru-RU" dirty="0" smtClean="0"/>
            <a:t>Ребенок с ОВЗ</a:t>
          </a:r>
          <a:endParaRPr lang="ru-RU" dirty="0"/>
        </a:p>
      </dgm:t>
    </dgm:pt>
    <dgm:pt modelId="{95ACC5FD-D993-4CE0-9A15-B51EB7113840}" type="parTrans" cxnId="{ADA84710-C079-4EDE-A0A9-C8440147C82A}">
      <dgm:prSet/>
      <dgm:spPr/>
      <dgm:t>
        <a:bodyPr/>
        <a:lstStyle/>
        <a:p>
          <a:endParaRPr lang="ru-RU"/>
        </a:p>
      </dgm:t>
    </dgm:pt>
    <dgm:pt modelId="{20968692-FB94-441B-839F-BA8FCB2BF3F3}" type="sibTrans" cxnId="{ADA84710-C079-4EDE-A0A9-C8440147C82A}">
      <dgm:prSet/>
      <dgm:spPr/>
      <dgm:t>
        <a:bodyPr/>
        <a:lstStyle/>
        <a:p>
          <a:endParaRPr lang="ru-RU"/>
        </a:p>
      </dgm:t>
    </dgm:pt>
    <dgm:pt modelId="{A55B6C86-23B2-4636-8935-C486F3D5B2E4}">
      <dgm:prSet phldrT="[Текст]" phldr="1"/>
      <dgm:spPr/>
      <dgm:t>
        <a:bodyPr/>
        <a:lstStyle/>
        <a:p>
          <a:endParaRPr lang="ru-RU"/>
        </a:p>
      </dgm:t>
    </dgm:pt>
    <dgm:pt modelId="{4668B0A1-B70C-46DB-B7DB-380B696E7997}" type="parTrans" cxnId="{D7571B3C-ECE6-4868-B000-A8535D293762}">
      <dgm:prSet/>
      <dgm:spPr/>
      <dgm:t>
        <a:bodyPr/>
        <a:lstStyle/>
        <a:p>
          <a:endParaRPr lang="ru-RU"/>
        </a:p>
      </dgm:t>
    </dgm:pt>
    <dgm:pt modelId="{B6533E63-4D94-4CFB-B500-AF520E119F2F}" type="sibTrans" cxnId="{D7571B3C-ECE6-4868-B000-A8535D293762}">
      <dgm:prSet/>
      <dgm:spPr/>
      <dgm:t>
        <a:bodyPr/>
        <a:lstStyle/>
        <a:p>
          <a:endParaRPr lang="ru-RU"/>
        </a:p>
      </dgm:t>
    </dgm:pt>
    <dgm:pt modelId="{CFE320B6-4A75-4F13-A8F3-883A93207FDE}">
      <dgm:prSet phldrT="[Текст]"/>
      <dgm:spPr/>
      <dgm:t>
        <a:bodyPr/>
        <a:lstStyle/>
        <a:p>
          <a:r>
            <a:rPr lang="ru-RU" dirty="0" smtClean="0"/>
            <a:t>Дети в группе</a:t>
          </a:r>
          <a:endParaRPr lang="ru-RU" dirty="0"/>
        </a:p>
      </dgm:t>
    </dgm:pt>
    <dgm:pt modelId="{5D693C49-0892-400A-9D2E-2230E1DADF18}" type="parTrans" cxnId="{F7CC36D5-B061-4CC3-A220-74DD1E1E1547}">
      <dgm:prSet/>
      <dgm:spPr/>
      <dgm:t>
        <a:bodyPr/>
        <a:lstStyle/>
        <a:p>
          <a:endParaRPr lang="ru-RU"/>
        </a:p>
      </dgm:t>
    </dgm:pt>
    <dgm:pt modelId="{12141938-A668-485D-80AB-F1B4D9F45DFF}" type="sibTrans" cxnId="{F7CC36D5-B061-4CC3-A220-74DD1E1E1547}">
      <dgm:prSet/>
      <dgm:spPr/>
      <dgm:t>
        <a:bodyPr/>
        <a:lstStyle/>
        <a:p>
          <a:endParaRPr lang="ru-RU"/>
        </a:p>
      </dgm:t>
    </dgm:pt>
    <dgm:pt modelId="{94C5C572-97EB-43C1-823B-D980CB814306}">
      <dgm:prSet phldrT="[Текст]" phldr="1"/>
      <dgm:spPr/>
      <dgm:t>
        <a:bodyPr/>
        <a:lstStyle/>
        <a:p>
          <a:endParaRPr lang="ru-RU"/>
        </a:p>
      </dgm:t>
    </dgm:pt>
    <dgm:pt modelId="{F2B7883F-2D9D-4787-BE4C-66FD328FE364}" type="parTrans" cxnId="{801CB784-DA1D-4A5F-94FB-394F755A7D49}">
      <dgm:prSet/>
      <dgm:spPr/>
      <dgm:t>
        <a:bodyPr/>
        <a:lstStyle/>
        <a:p>
          <a:endParaRPr lang="ru-RU"/>
        </a:p>
      </dgm:t>
    </dgm:pt>
    <dgm:pt modelId="{20CC0464-973C-4650-8FCC-FD0780B2E66B}" type="sibTrans" cxnId="{801CB784-DA1D-4A5F-94FB-394F755A7D49}">
      <dgm:prSet/>
      <dgm:spPr/>
      <dgm:t>
        <a:bodyPr/>
        <a:lstStyle/>
        <a:p>
          <a:endParaRPr lang="ru-RU"/>
        </a:p>
      </dgm:t>
    </dgm:pt>
    <dgm:pt modelId="{77DC26D9-B5BC-4184-8A31-0DF537EC6BEB}">
      <dgm:prSet phldrT="[Текст]"/>
      <dgm:spPr/>
      <dgm:t>
        <a:bodyPr/>
        <a:lstStyle/>
        <a:p>
          <a:r>
            <a:rPr lang="ru-RU" dirty="0" smtClean="0"/>
            <a:t>Родители</a:t>
          </a:r>
          <a:endParaRPr lang="ru-RU" dirty="0"/>
        </a:p>
      </dgm:t>
    </dgm:pt>
    <dgm:pt modelId="{52726258-2028-473F-8404-1E42066A25B1}" type="parTrans" cxnId="{E1939928-86C0-439C-8C0E-C4328461E34D}">
      <dgm:prSet/>
      <dgm:spPr/>
      <dgm:t>
        <a:bodyPr/>
        <a:lstStyle/>
        <a:p>
          <a:endParaRPr lang="ru-RU"/>
        </a:p>
      </dgm:t>
    </dgm:pt>
    <dgm:pt modelId="{BF2B4DFC-2F89-4291-B81E-CDFA8CE37347}" type="sibTrans" cxnId="{E1939928-86C0-439C-8C0E-C4328461E34D}">
      <dgm:prSet/>
      <dgm:spPr/>
      <dgm:t>
        <a:bodyPr/>
        <a:lstStyle/>
        <a:p>
          <a:endParaRPr lang="ru-RU"/>
        </a:p>
      </dgm:t>
    </dgm:pt>
    <dgm:pt modelId="{B4C00CF9-1F95-4973-9DA4-45CEFC935F4B}">
      <dgm:prSet phldrT="[Текст]" phldr="1"/>
      <dgm:spPr/>
      <dgm:t>
        <a:bodyPr/>
        <a:lstStyle/>
        <a:p>
          <a:endParaRPr lang="ru-RU"/>
        </a:p>
      </dgm:t>
    </dgm:pt>
    <dgm:pt modelId="{B66D9945-12AB-420A-9EF3-2E5BB2D4E99A}" type="parTrans" cxnId="{8AE393D7-7313-42F6-B495-9C1DEA2D567E}">
      <dgm:prSet/>
      <dgm:spPr/>
      <dgm:t>
        <a:bodyPr/>
        <a:lstStyle/>
        <a:p>
          <a:endParaRPr lang="ru-RU"/>
        </a:p>
      </dgm:t>
    </dgm:pt>
    <dgm:pt modelId="{04DEBECA-F8C7-44B8-B219-DCB84E32BD72}" type="sibTrans" cxnId="{8AE393D7-7313-42F6-B495-9C1DEA2D567E}">
      <dgm:prSet/>
      <dgm:spPr/>
      <dgm:t>
        <a:bodyPr/>
        <a:lstStyle/>
        <a:p>
          <a:endParaRPr lang="ru-RU"/>
        </a:p>
      </dgm:t>
    </dgm:pt>
    <dgm:pt modelId="{2F8F226E-46BD-4710-A86D-8764C4D6B994}">
      <dgm:prSet phldrT="[Текст]"/>
      <dgm:spPr/>
      <dgm:t>
        <a:bodyPr/>
        <a:lstStyle/>
        <a:p>
          <a:r>
            <a:rPr lang="ru-RU" dirty="0" smtClean="0"/>
            <a:t>Воспитатели</a:t>
          </a:r>
          <a:endParaRPr lang="ru-RU" dirty="0"/>
        </a:p>
      </dgm:t>
    </dgm:pt>
    <dgm:pt modelId="{794EA962-A4B6-4767-827F-E1870D0D8D75}" type="parTrans" cxnId="{5C993DB4-92AD-4C18-BB97-28EC3FBBAADB}">
      <dgm:prSet/>
      <dgm:spPr/>
      <dgm:t>
        <a:bodyPr/>
        <a:lstStyle/>
        <a:p>
          <a:endParaRPr lang="ru-RU"/>
        </a:p>
      </dgm:t>
    </dgm:pt>
    <dgm:pt modelId="{C559C885-13BB-4A0E-8334-BD3A0908BF56}" type="sibTrans" cxnId="{5C993DB4-92AD-4C18-BB97-28EC3FBBAADB}">
      <dgm:prSet/>
      <dgm:spPr/>
      <dgm:t>
        <a:bodyPr/>
        <a:lstStyle/>
        <a:p>
          <a:endParaRPr lang="ru-RU"/>
        </a:p>
      </dgm:t>
    </dgm:pt>
    <dgm:pt modelId="{F1BB13C8-32F4-4212-8040-150618755C4C}">
      <dgm:prSet phldrT="[Текст]"/>
      <dgm:spPr/>
      <dgm:t>
        <a:bodyPr/>
        <a:lstStyle/>
        <a:p>
          <a:r>
            <a:rPr lang="ru-RU" dirty="0" smtClean="0"/>
            <a:t>Узкие специалисты</a:t>
          </a:r>
          <a:endParaRPr lang="ru-RU" dirty="0"/>
        </a:p>
      </dgm:t>
    </dgm:pt>
    <dgm:pt modelId="{7585235E-3A50-4FCE-B4AF-3CBE96B64CAB}" type="parTrans" cxnId="{207312D9-B453-4CD8-81C6-47AAA43458B2}">
      <dgm:prSet/>
      <dgm:spPr/>
      <dgm:t>
        <a:bodyPr/>
        <a:lstStyle/>
        <a:p>
          <a:endParaRPr lang="ru-RU"/>
        </a:p>
      </dgm:t>
    </dgm:pt>
    <dgm:pt modelId="{E9E7E0F5-1291-4340-8B9F-076F1982AC3A}" type="sibTrans" cxnId="{207312D9-B453-4CD8-81C6-47AAA43458B2}">
      <dgm:prSet/>
      <dgm:spPr/>
      <dgm:t>
        <a:bodyPr/>
        <a:lstStyle/>
        <a:p>
          <a:endParaRPr lang="ru-RU"/>
        </a:p>
      </dgm:t>
    </dgm:pt>
    <dgm:pt modelId="{6208749B-F112-4246-A503-110C84B31ED7}">
      <dgm:prSet phldrT="[Текст]"/>
      <dgm:spPr/>
      <dgm:t>
        <a:bodyPr/>
        <a:lstStyle/>
        <a:p>
          <a:r>
            <a:rPr lang="ru-RU" dirty="0" smtClean="0"/>
            <a:t>Администрация</a:t>
          </a:r>
          <a:endParaRPr lang="ru-RU" dirty="0"/>
        </a:p>
      </dgm:t>
    </dgm:pt>
    <dgm:pt modelId="{0EC36FC9-1090-430B-95DE-F499E7808D29}" type="parTrans" cxnId="{23E7CBF8-9546-4A18-86AB-B9F75D1413B9}">
      <dgm:prSet/>
      <dgm:spPr/>
      <dgm:t>
        <a:bodyPr/>
        <a:lstStyle/>
        <a:p>
          <a:endParaRPr lang="ru-RU"/>
        </a:p>
      </dgm:t>
    </dgm:pt>
    <dgm:pt modelId="{F08C424E-29F0-4677-9F08-152C41C35441}" type="sibTrans" cxnId="{23E7CBF8-9546-4A18-86AB-B9F75D1413B9}">
      <dgm:prSet/>
      <dgm:spPr/>
      <dgm:t>
        <a:bodyPr/>
        <a:lstStyle/>
        <a:p>
          <a:endParaRPr lang="ru-RU"/>
        </a:p>
      </dgm:t>
    </dgm:pt>
    <dgm:pt modelId="{7B93B7CD-A9DE-43DF-B297-20BC374C6729}">
      <dgm:prSet phldrT="[Текст]"/>
      <dgm:spPr/>
      <dgm:t>
        <a:bodyPr/>
        <a:lstStyle/>
        <a:p>
          <a:r>
            <a:rPr lang="ru-RU" dirty="0" smtClean="0"/>
            <a:t>Родители детей с ОВЗ</a:t>
          </a:r>
          <a:endParaRPr lang="ru-RU" dirty="0"/>
        </a:p>
      </dgm:t>
    </dgm:pt>
    <dgm:pt modelId="{19751B50-8FD4-453C-9B25-A340E052A61D}" type="parTrans" cxnId="{7C8CA930-E924-48E9-A461-758EBBE405DF}">
      <dgm:prSet/>
      <dgm:spPr/>
      <dgm:t>
        <a:bodyPr/>
        <a:lstStyle/>
        <a:p>
          <a:endParaRPr lang="ru-RU"/>
        </a:p>
      </dgm:t>
    </dgm:pt>
    <dgm:pt modelId="{A93DFA8A-60BA-4E33-9765-F0B3100D4C75}" type="sibTrans" cxnId="{7C8CA930-E924-48E9-A461-758EBBE405DF}">
      <dgm:prSet/>
      <dgm:spPr/>
      <dgm:t>
        <a:bodyPr/>
        <a:lstStyle/>
        <a:p>
          <a:endParaRPr lang="ru-RU"/>
        </a:p>
      </dgm:t>
    </dgm:pt>
    <dgm:pt modelId="{3EFC3C65-7B21-477F-B8F5-FE9AE59C565C}" type="pres">
      <dgm:prSet presAssocID="{6991A679-112B-4556-81EA-80219BADB8D7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56926D0-06B1-4CBE-A9AB-B64D55FA212D}" type="pres">
      <dgm:prSet presAssocID="{6991A679-112B-4556-81EA-80219BADB8D7}" presName="children" presStyleCnt="0"/>
      <dgm:spPr/>
    </dgm:pt>
    <dgm:pt modelId="{DFB921E8-DD7B-4721-87DF-AC3CE916A4CB}" type="pres">
      <dgm:prSet presAssocID="{6991A679-112B-4556-81EA-80219BADB8D7}" presName="child1group" presStyleCnt="0"/>
      <dgm:spPr/>
    </dgm:pt>
    <dgm:pt modelId="{0391D7BF-BD94-47F4-B358-3549DC019E71}" type="pres">
      <dgm:prSet presAssocID="{6991A679-112B-4556-81EA-80219BADB8D7}" presName="child1" presStyleLbl="bgAcc1" presStyleIdx="0" presStyleCnt="4"/>
      <dgm:spPr/>
      <dgm:t>
        <a:bodyPr/>
        <a:lstStyle/>
        <a:p>
          <a:endParaRPr lang="ru-RU"/>
        </a:p>
      </dgm:t>
    </dgm:pt>
    <dgm:pt modelId="{65EBBEE9-B86E-4FA3-AE97-115D28F5080C}" type="pres">
      <dgm:prSet presAssocID="{6991A679-112B-4556-81EA-80219BADB8D7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1E633E-AC6B-45ED-9F64-E25DB11698BB}" type="pres">
      <dgm:prSet presAssocID="{6991A679-112B-4556-81EA-80219BADB8D7}" presName="child2group" presStyleCnt="0"/>
      <dgm:spPr/>
    </dgm:pt>
    <dgm:pt modelId="{AAB0228E-0B06-463A-ACE9-06C79EFC4B93}" type="pres">
      <dgm:prSet presAssocID="{6991A679-112B-4556-81EA-80219BADB8D7}" presName="child2" presStyleLbl="bgAcc1" presStyleIdx="1" presStyleCnt="4"/>
      <dgm:spPr/>
      <dgm:t>
        <a:bodyPr/>
        <a:lstStyle/>
        <a:p>
          <a:endParaRPr lang="ru-RU"/>
        </a:p>
      </dgm:t>
    </dgm:pt>
    <dgm:pt modelId="{330098D8-F569-4890-BA4F-3E1380900E77}" type="pres">
      <dgm:prSet presAssocID="{6991A679-112B-4556-81EA-80219BADB8D7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A43B8D-1E35-4356-B516-39A50A4EA143}" type="pres">
      <dgm:prSet presAssocID="{6991A679-112B-4556-81EA-80219BADB8D7}" presName="child3group" presStyleCnt="0"/>
      <dgm:spPr/>
    </dgm:pt>
    <dgm:pt modelId="{A83E5114-30B4-4FC7-9413-D767D95026C0}" type="pres">
      <dgm:prSet presAssocID="{6991A679-112B-4556-81EA-80219BADB8D7}" presName="child3" presStyleLbl="bgAcc1" presStyleIdx="2" presStyleCnt="4"/>
      <dgm:spPr/>
      <dgm:t>
        <a:bodyPr/>
        <a:lstStyle/>
        <a:p>
          <a:endParaRPr lang="ru-RU"/>
        </a:p>
      </dgm:t>
    </dgm:pt>
    <dgm:pt modelId="{59D07302-6639-4954-BB9E-A102CD771E85}" type="pres">
      <dgm:prSet presAssocID="{6991A679-112B-4556-81EA-80219BADB8D7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50F746-ED9D-4C0A-90BA-650BF88FE8F8}" type="pres">
      <dgm:prSet presAssocID="{6991A679-112B-4556-81EA-80219BADB8D7}" presName="child4group" presStyleCnt="0"/>
      <dgm:spPr/>
    </dgm:pt>
    <dgm:pt modelId="{1B57D670-98B4-4715-8B60-CFB831D960FA}" type="pres">
      <dgm:prSet presAssocID="{6991A679-112B-4556-81EA-80219BADB8D7}" presName="child4" presStyleLbl="bgAcc1" presStyleIdx="3" presStyleCnt="4"/>
      <dgm:spPr/>
      <dgm:t>
        <a:bodyPr/>
        <a:lstStyle/>
        <a:p>
          <a:endParaRPr lang="ru-RU"/>
        </a:p>
      </dgm:t>
    </dgm:pt>
    <dgm:pt modelId="{C6710AE2-3C3B-45EF-847C-4B4B69DD5215}" type="pres">
      <dgm:prSet presAssocID="{6991A679-112B-4556-81EA-80219BADB8D7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B9D6DF-319A-4551-8B48-687333EE14E3}" type="pres">
      <dgm:prSet presAssocID="{6991A679-112B-4556-81EA-80219BADB8D7}" presName="childPlaceholder" presStyleCnt="0"/>
      <dgm:spPr/>
    </dgm:pt>
    <dgm:pt modelId="{6F9C98BC-6C9F-439A-97AC-8CC189A38977}" type="pres">
      <dgm:prSet presAssocID="{6991A679-112B-4556-81EA-80219BADB8D7}" presName="circle" presStyleCnt="0"/>
      <dgm:spPr/>
    </dgm:pt>
    <dgm:pt modelId="{3D256006-3BBE-4F9D-AD2C-C4E6D10EE651}" type="pres">
      <dgm:prSet presAssocID="{6991A679-112B-4556-81EA-80219BADB8D7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DB7C87-4428-49BA-A577-B4F018653EB1}" type="pres">
      <dgm:prSet presAssocID="{6991A679-112B-4556-81EA-80219BADB8D7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1F8BD2-6E0E-4483-8BF1-C6715B905AF3}" type="pres">
      <dgm:prSet presAssocID="{6991A679-112B-4556-81EA-80219BADB8D7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7E6AF3-BC1C-4EB0-A41B-813FBD2A0012}" type="pres">
      <dgm:prSet presAssocID="{6991A679-112B-4556-81EA-80219BADB8D7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6A19A3-D62B-4398-9AE4-AB8A240C19F4}" type="pres">
      <dgm:prSet presAssocID="{6991A679-112B-4556-81EA-80219BADB8D7}" presName="quadrantPlaceholder" presStyleCnt="0"/>
      <dgm:spPr/>
    </dgm:pt>
    <dgm:pt modelId="{F4052580-0951-41ED-B0F1-507F7B228BEF}" type="pres">
      <dgm:prSet presAssocID="{6991A679-112B-4556-81EA-80219BADB8D7}" presName="center1" presStyleLbl="fgShp" presStyleIdx="0" presStyleCnt="2"/>
      <dgm:spPr/>
    </dgm:pt>
    <dgm:pt modelId="{9E7AE1CC-FA41-40AA-887B-2570F78C5015}" type="pres">
      <dgm:prSet presAssocID="{6991A679-112B-4556-81EA-80219BADB8D7}" presName="center2" presStyleLbl="fgShp" presStyleIdx="1" presStyleCnt="2"/>
      <dgm:spPr/>
    </dgm:pt>
  </dgm:ptLst>
  <dgm:cxnLst>
    <dgm:cxn modelId="{995FBBC5-3BB3-4EC5-A111-DAC61CE50D4E}" type="presOf" srcId="{2F8F226E-46BD-4710-A86D-8764C4D6B994}" destId="{C6710AE2-3C3B-45EF-847C-4B4B69DD5215}" srcOrd="1" destOrd="0" presId="urn:microsoft.com/office/officeart/2005/8/layout/cycle4"/>
    <dgm:cxn modelId="{4D2451FD-95E6-4CC9-971D-269E52E98A28}" type="presOf" srcId="{77DC26D9-B5BC-4184-8A31-0DF537EC6BEB}" destId="{59D07302-6639-4954-BB9E-A102CD771E85}" srcOrd="1" destOrd="0" presId="urn:microsoft.com/office/officeart/2005/8/layout/cycle4"/>
    <dgm:cxn modelId="{1A49057A-B0E4-4956-84DF-259FFF667649}" type="presOf" srcId="{6208749B-F112-4246-A503-110C84B31ED7}" destId="{1B57D670-98B4-4715-8B60-CFB831D960FA}" srcOrd="0" destOrd="2" presId="urn:microsoft.com/office/officeart/2005/8/layout/cycle4"/>
    <dgm:cxn modelId="{5C993DB4-92AD-4C18-BB97-28EC3FBBAADB}" srcId="{B4C00CF9-1F95-4973-9DA4-45CEFC935F4B}" destId="{2F8F226E-46BD-4710-A86D-8764C4D6B994}" srcOrd="0" destOrd="0" parTransId="{794EA962-A4B6-4767-827F-E1870D0D8D75}" sibTransId="{C559C885-13BB-4A0E-8334-BD3A0908BF56}"/>
    <dgm:cxn modelId="{F7CC36D5-B061-4CC3-A220-74DD1E1E1547}" srcId="{A55B6C86-23B2-4636-8935-C486F3D5B2E4}" destId="{CFE320B6-4A75-4F13-A8F3-883A93207FDE}" srcOrd="0" destOrd="0" parTransId="{5D693C49-0892-400A-9D2E-2230E1DADF18}" sibTransId="{12141938-A668-485D-80AB-F1B4D9F45DFF}"/>
    <dgm:cxn modelId="{336C653B-ACBE-4B59-B0D7-46F865FCCB87}" type="presOf" srcId="{F1BB13C8-32F4-4212-8040-150618755C4C}" destId="{1B57D670-98B4-4715-8B60-CFB831D960FA}" srcOrd="0" destOrd="1" presId="urn:microsoft.com/office/officeart/2005/8/layout/cycle4"/>
    <dgm:cxn modelId="{7C8CA930-E924-48E9-A461-758EBBE405DF}" srcId="{94C5C572-97EB-43C1-823B-D980CB814306}" destId="{7B93B7CD-A9DE-43DF-B297-20BC374C6729}" srcOrd="1" destOrd="0" parTransId="{19751B50-8FD4-453C-9B25-A340E052A61D}" sibTransId="{A93DFA8A-60BA-4E33-9765-F0B3100D4C75}"/>
    <dgm:cxn modelId="{E1939928-86C0-439C-8C0E-C4328461E34D}" srcId="{94C5C572-97EB-43C1-823B-D980CB814306}" destId="{77DC26D9-B5BC-4184-8A31-0DF537EC6BEB}" srcOrd="0" destOrd="0" parTransId="{52726258-2028-473F-8404-1E42066A25B1}" sibTransId="{BF2B4DFC-2F89-4291-B81E-CDFA8CE37347}"/>
    <dgm:cxn modelId="{37506156-E058-4A26-B203-11BC19B69D83}" type="presOf" srcId="{6208749B-F112-4246-A503-110C84B31ED7}" destId="{C6710AE2-3C3B-45EF-847C-4B4B69DD5215}" srcOrd="1" destOrd="2" presId="urn:microsoft.com/office/officeart/2005/8/layout/cycle4"/>
    <dgm:cxn modelId="{8AE393D7-7313-42F6-B495-9C1DEA2D567E}" srcId="{6991A679-112B-4556-81EA-80219BADB8D7}" destId="{B4C00CF9-1F95-4973-9DA4-45CEFC935F4B}" srcOrd="3" destOrd="0" parTransId="{B66D9945-12AB-420A-9EF3-2E5BB2D4E99A}" sibTransId="{04DEBECA-F8C7-44B8-B219-DCB84E32BD72}"/>
    <dgm:cxn modelId="{801CB784-DA1D-4A5F-94FB-394F755A7D49}" srcId="{6991A679-112B-4556-81EA-80219BADB8D7}" destId="{94C5C572-97EB-43C1-823B-D980CB814306}" srcOrd="2" destOrd="0" parTransId="{F2B7883F-2D9D-4787-BE4C-66FD328FE364}" sibTransId="{20CC0464-973C-4650-8FCC-FD0780B2E66B}"/>
    <dgm:cxn modelId="{5489C10C-8C41-400A-BDA0-48DF7B53785D}" type="presOf" srcId="{6991A679-112B-4556-81EA-80219BADB8D7}" destId="{3EFC3C65-7B21-477F-B8F5-FE9AE59C565C}" srcOrd="0" destOrd="0" presId="urn:microsoft.com/office/officeart/2005/8/layout/cycle4"/>
    <dgm:cxn modelId="{D7571B3C-ECE6-4868-B000-A8535D293762}" srcId="{6991A679-112B-4556-81EA-80219BADB8D7}" destId="{A55B6C86-23B2-4636-8935-C486F3D5B2E4}" srcOrd="1" destOrd="0" parTransId="{4668B0A1-B70C-46DB-B7DB-380B696E7997}" sibTransId="{B6533E63-4D94-4CFB-B500-AF520E119F2F}"/>
    <dgm:cxn modelId="{BFB5003B-9361-4502-8F4E-D6CF1243084B}" type="presOf" srcId="{77DC26D9-B5BC-4184-8A31-0DF537EC6BEB}" destId="{A83E5114-30B4-4FC7-9413-D767D95026C0}" srcOrd="0" destOrd="0" presId="urn:microsoft.com/office/officeart/2005/8/layout/cycle4"/>
    <dgm:cxn modelId="{0D3755DC-AD93-4CDD-9970-B681EB780C52}" type="presOf" srcId="{B4C00CF9-1F95-4973-9DA4-45CEFC935F4B}" destId="{FB7E6AF3-BC1C-4EB0-A41B-813FBD2A0012}" srcOrd="0" destOrd="0" presId="urn:microsoft.com/office/officeart/2005/8/layout/cycle4"/>
    <dgm:cxn modelId="{476B2B46-C7FC-454E-ABC0-A042C51D7D28}" type="presOf" srcId="{CFE320B6-4A75-4F13-A8F3-883A93207FDE}" destId="{330098D8-F569-4890-BA4F-3E1380900E77}" srcOrd="1" destOrd="0" presId="urn:microsoft.com/office/officeart/2005/8/layout/cycle4"/>
    <dgm:cxn modelId="{FA68DEFA-20D7-40B5-BC84-D8EE98FB1FFC}" srcId="{6991A679-112B-4556-81EA-80219BADB8D7}" destId="{AB5D5D5E-F626-41A9-9F9B-3CABD5F5C789}" srcOrd="0" destOrd="0" parTransId="{CCE48B69-2F40-4B02-8706-66E1004456EC}" sibTransId="{1B58849E-0902-4556-848C-756E365378A6}"/>
    <dgm:cxn modelId="{ADA84710-C079-4EDE-A0A9-C8440147C82A}" srcId="{AB5D5D5E-F626-41A9-9F9B-3CABD5F5C789}" destId="{ACB9FA47-9472-4437-A399-93D2F3CAB6AF}" srcOrd="0" destOrd="0" parTransId="{95ACC5FD-D993-4CE0-9A15-B51EB7113840}" sibTransId="{20968692-FB94-441B-839F-BA8FCB2BF3F3}"/>
    <dgm:cxn modelId="{98FA8372-1DA5-45F7-95EF-EC56B40A4C00}" type="presOf" srcId="{CFE320B6-4A75-4F13-A8F3-883A93207FDE}" destId="{AAB0228E-0B06-463A-ACE9-06C79EFC4B93}" srcOrd="0" destOrd="0" presId="urn:microsoft.com/office/officeart/2005/8/layout/cycle4"/>
    <dgm:cxn modelId="{AAD43D8C-6E9E-4B7A-8307-0FF2B02FE0EA}" type="presOf" srcId="{94C5C572-97EB-43C1-823B-D980CB814306}" destId="{CC1F8BD2-6E0E-4483-8BF1-C6715B905AF3}" srcOrd="0" destOrd="0" presId="urn:microsoft.com/office/officeart/2005/8/layout/cycle4"/>
    <dgm:cxn modelId="{23E7CBF8-9546-4A18-86AB-B9F75D1413B9}" srcId="{B4C00CF9-1F95-4973-9DA4-45CEFC935F4B}" destId="{6208749B-F112-4246-A503-110C84B31ED7}" srcOrd="2" destOrd="0" parTransId="{0EC36FC9-1090-430B-95DE-F499E7808D29}" sibTransId="{F08C424E-29F0-4677-9F08-152C41C35441}"/>
    <dgm:cxn modelId="{9B6A399A-BC89-44A9-9DBB-F0A9DD42E1BC}" type="presOf" srcId="{7B93B7CD-A9DE-43DF-B297-20BC374C6729}" destId="{A83E5114-30B4-4FC7-9413-D767D95026C0}" srcOrd="0" destOrd="1" presId="urn:microsoft.com/office/officeart/2005/8/layout/cycle4"/>
    <dgm:cxn modelId="{1D178F6C-C5F8-42F9-A595-40AA538F81D2}" type="presOf" srcId="{2F8F226E-46BD-4710-A86D-8764C4D6B994}" destId="{1B57D670-98B4-4715-8B60-CFB831D960FA}" srcOrd="0" destOrd="0" presId="urn:microsoft.com/office/officeart/2005/8/layout/cycle4"/>
    <dgm:cxn modelId="{1651A523-346E-4142-8E53-377AB1D87F4B}" type="presOf" srcId="{AB5D5D5E-F626-41A9-9F9B-3CABD5F5C789}" destId="{3D256006-3BBE-4F9D-AD2C-C4E6D10EE651}" srcOrd="0" destOrd="0" presId="urn:microsoft.com/office/officeart/2005/8/layout/cycle4"/>
    <dgm:cxn modelId="{A311C3CF-329A-4CB0-BC2D-034B475EF972}" type="presOf" srcId="{ACB9FA47-9472-4437-A399-93D2F3CAB6AF}" destId="{65EBBEE9-B86E-4FA3-AE97-115D28F5080C}" srcOrd="1" destOrd="0" presId="urn:microsoft.com/office/officeart/2005/8/layout/cycle4"/>
    <dgm:cxn modelId="{5635CD5B-4666-4908-9A6B-A60F9B935D09}" type="presOf" srcId="{F1BB13C8-32F4-4212-8040-150618755C4C}" destId="{C6710AE2-3C3B-45EF-847C-4B4B69DD5215}" srcOrd="1" destOrd="1" presId="urn:microsoft.com/office/officeart/2005/8/layout/cycle4"/>
    <dgm:cxn modelId="{82DE99BF-E56B-4304-AFEC-63BDD778D5A2}" type="presOf" srcId="{ACB9FA47-9472-4437-A399-93D2F3CAB6AF}" destId="{0391D7BF-BD94-47F4-B358-3549DC019E71}" srcOrd="0" destOrd="0" presId="urn:microsoft.com/office/officeart/2005/8/layout/cycle4"/>
    <dgm:cxn modelId="{439AB479-9EB8-474D-9000-FE6146B89C70}" type="presOf" srcId="{7B93B7CD-A9DE-43DF-B297-20BC374C6729}" destId="{59D07302-6639-4954-BB9E-A102CD771E85}" srcOrd="1" destOrd="1" presId="urn:microsoft.com/office/officeart/2005/8/layout/cycle4"/>
    <dgm:cxn modelId="{207312D9-B453-4CD8-81C6-47AAA43458B2}" srcId="{B4C00CF9-1F95-4973-9DA4-45CEFC935F4B}" destId="{F1BB13C8-32F4-4212-8040-150618755C4C}" srcOrd="1" destOrd="0" parTransId="{7585235E-3A50-4FCE-B4AF-3CBE96B64CAB}" sibTransId="{E9E7E0F5-1291-4340-8B9F-076F1982AC3A}"/>
    <dgm:cxn modelId="{A907BC7D-64F1-4892-B6C9-1F9EE40F8F97}" type="presOf" srcId="{A55B6C86-23B2-4636-8935-C486F3D5B2E4}" destId="{57DB7C87-4428-49BA-A577-B4F018653EB1}" srcOrd="0" destOrd="0" presId="urn:microsoft.com/office/officeart/2005/8/layout/cycle4"/>
    <dgm:cxn modelId="{D74409BC-DDA4-4386-B6AA-43F608F559C8}" type="presParOf" srcId="{3EFC3C65-7B21-477F-B8F5-FE9AE59C565C}" destId="{456926D0-06B1-4CBE-A9AB-B64D55FA212D}" srcOrd="0" destOrd="0" presId="urn:microsoft.com/office/officeart/2005/8/layout/cycle4"/>
    <dgm:cxn modelId="{1B889A3C-975E-474E-B487-C3D3ABAF3C8C}" type="presParOf" srcId="{456926D0-06B1-4CBE-A9AB-B64D55FA212D}" destId="{DFB921E8-DD7B-4721-87DF-AC3CE916A4CB}" srcOrd="0" destOrd="0" presId="urn:microsoft.com/office/officeart/2005/8/layout/cycle4"/>
    <dgm:cxn modelId="{DD925CCF-AB3D-4EB8-AE68-7E5B948B2DA6}" type="presParOf" srcId="{DFB921E8-DD7B-4721-87DF-AC3CE916A4CB}" destId="{0391D7BF-BD94-47F4-B358-3549DC019E71}" srcOrd="0" destOrd="0" presId="urn:microsoft.com/office/officeart/2005/8/layout/cycle4"/>
    <dgm:cxn modelId="{8368F4FF-5D60-405B-AF1A-D1D3076CE662}" type="presParOf" srcId="{DFB921E8-DD7B-4721-87DF-AC3CE916A4CB}" destId="{65EBBEE9-B86E-4FA3-AE97-115D28F5080C}" srcOrd="1" destOrd="0" presId="urn:microsoft.com/office/officeart/2005/8/layout/cycle4"/>
    <dgm:cxn modelId="{967BA1CF-DC63-4352-8AAE-45B858E45D82}" type="presParOf" srcId="{456926D0-06B1-4CBE-A9AB-B64D55FA212D}" destId="{161E633E-AC6B-45ED-9F64-E25DB11698BB}" srcOrd="1" destOrd="0" presId="urn:microsoft.com/office/officeart/2005/8/layout/cycle4"/>
    <dgm:cxn modelId="{DBD1C7F3-609D-439E-A4AB-4E59B182AD3E}" type="presParOf" srcId="{161E633E-AC6B-45ED-9F64-E25DB11698BB}" destId="{AAB0228E-0B06-463A-ACE9-06C79EFC4B93}" srcOrd="0" destOrd="0" presId="urn:microsoft.com/office/officeart/2005/8/layout/cycle4"/>
    <dgm:cxn modelId="{98902675-626F-46AA-B3EB-976C3E37C63B}" type="presParOf" srcId="{161E633E-AC6B-45ED-9F64-E25DB11698BB}" destId="{330098D8-F569-4890-BA4F-3E1380900E77}" srcOrd="1" destOrd="0" presId="urn:microsoft.com/office/officeart/2005/8/layout/cycle4"/>
    <dgm:cxn modelId="{7EF76A1D-FC6C-4A15-A7E5-31481C66F5B7}" type="presParOf" srcId="{456926D0-06B1-4CBE-A9AB-B64D55FA212D}" destId="{60A43B8D-1E35-4356-B516-39A50A4EA143}" srcOrd="2" destOrd="0" presId="urn:microsoft.com/office/officeart/2005/8/layout/cycle4"/>
    <dgm:cxn modelId="{C02330F3-7ED0-47CD-8AA8-1697A1E1BA74}" type="presParOf" srcId="{60A43B8D-1E35-4356-B516-39A50A4EA143}" destId="{A83E5114-30B4-4FC7-9413-D767D95026C0}" srcOrd="0" destOrd="0" presId="urn:microsoft.com/office/officeart/2005/8/layout/cycle4"/>
    <dgm:cxn modelId="{54C801F4-2ADE-43C7-BB9E-B3FBAC1C60E1}" type="presParOf" srcId="{60A43B8D-1E35-4356-B516-39A50A4EA143}" destId="{59D07302-6639-4954-BB9E-A102CD771E85}" srcOrd="1" destOrd="0" presId="urn:microsoft.com/office/officeart/2005/8/layout/cycle4"/>
    <dgm:cxn modelId="{D759E81C-F57B-4D14-9352-2E7B5D5A778A}" type="presParOf" srcId="{456926D0-06B1-4CBE-A9AB-B64D55FA212D}" destId="{4250F746-ED9D-4C0A-90BA-650BF88FE8F8}" srcOrd="3" destOrd="0" presId="urn:microsoft.com/office/officeart/2005/8/layout/cycle4"/>
    <dgm:cxn modelId="{EEB87662-0D7F-429B-8339-53157943C76C}" type="presParOf" srcId="{4250F746-ED9D-4C0A-90BA-650BF88FE8F8}" destId="{1B57D670-98B4-4715-8B60-CFB831D960FA}" srcOrd="0" destOrd="0" presId="urn:microsoft.com/office/officeart/2005/8/layout/cycle4"/>
    <dgm:cxn modelId="{0FC22A16-80CA-4432-8A5C-0624449465AE}" type="presParOf" srcId="{4250F746-ED9D-4C0A-90BA-650BF88FE8F8}" destId="{C6710AE2-3C3B-45EF-847C-4B4B69DD5215}" srcOrd="1" destOrd="0" presId="urn:microsoft.com/office/officeart/2005/8/layout/cycle4"/>
    <dgm:cxn modelId="{841C23F5-7F1A-4C12-8032-62AF209FC427}" type="presParOf" srcId="{456926D0-06B1-4CBE-A9AB-B64D55FA212D}" destId="{CBB9D6DF-319A-4551-8B48-687333EE14E3}" srcOrd="4" destOrd="0" presId="urn:microsoft.com/office/officeart/2005/8/layout/cycle4"/>
    <dgm:cxn modelId="{E5CEAB7B-74F7-4264-82B6-28C2552D82C4}" type="presParOf" srcId="{3EFC3C65-7B21-477F-B8F5-FE9AE59C565C}" destId="{6F9C98BC-6C9F-439A-97AC-8CC189A38977}" srcOrd="1" destOrd="0" presId="urn:microsoft.com/office/officeart/2005/8/layout/cycle4"/>
    <dgm:cxn modelId="{2CF6DAAC-4D77-468D-97E1-1A00D5F9EEDA}" type="presParOf" srcId="{6F9C98BC-6C9F-439A-97AC-8CC189A38977}" destId="{3D256006-3BBE-4F9D-AD2C-C4E6D10EE651}" srcOrd="0" destOrd="0" presId="urn:microsoft.com/office/officeart/2005/8/layout/cycle4"/>
    <dgm:cxn modelId="{A152CC9C-02E1-407E-95FD-22B850DF8F65}" type="presParOf" srcId="{6F9C98BC-6C9F-439A-97AC-8CC189A38977}" destId="{57DB7C87-4428-49BA-A577-B4F018653EB1}" srcOrd="1" destOrd="0" presId="urn:microsoft.com/office/officeart/2005/8/layout/cycle4"/>
    <dgm:cxn modelId="{3E181284-1DD0-47C2-BDAA-4499FDC87B24}" type="presParOf" srcId="{6F9C98BC-6C9F-439A-97AC-8CC189A38977}" destId="{CC1F8BD2-6E0E-4483-8BF1-C6715B905AF3}" srcOrd="2" destOrd="0" presId="urn:microsoft.com/office/officeart/2005/8/layout/cycle4"/>
    <dgm:cxn modelId="{BCE45AA4-FEA5-41FB-B93A-2490A0B60982}" type="presParOf" srcId="{6F9C98BC-6C9F-439A-97AC-8CC189A38977}" destId="{FB7E6AF3-BC1C-4EB0-A41B-813FBD2A0012}" srcOrd="3" destOrd="0" presId="urn:microsoft.com/office/officeart/2005/8/layout/cycle4"/>
    <dgm:cxn modelId="{8F8A0415-3A30-4FF5-9449-ABF4A8ADE285}" type="presParOf" srcId="{6F9C98BC-6C9F-439A-97AC-8CC189A38977}" destId="{456A19A3-D62B-4398-9AE4-AB8A240C19F4}" srcOrd="4" destOrd="0" presId="urn:microsoft.com/office/officeart/2005/8/layout/cycle4"/>
    <dgm:cxn modelId="{852C9B88-B07C-4267-BC57-5B62D23BD290}" type="presParOf" srcId="{3EFC3C65-7B21-477F-B8F5-FE9AE59C565C}" destId="{F4052580-0951-41ED-B0F1-507F7B228BEF}" srcOrd="2" destOrd="0" presId="urn:microsoft.com/office/officeart/2005/8/layout/cycle4"/>
    <dgm:cxn modelId="{9EB76625-1BE7-4F16-B562-116C39DB096C}" type="presParOf" srcId="{3EFC3C65-7B21-477F-B8F5-FE9AE59C565C}" destId="{9E7AE1CC-FA41-40AA-887B-2570F78C5015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6E3011-1418-48A0-9547-2B16B70E2DE4}">
      <dsp:nvSpPr>
        <dsp:cNvPr id="0" name=""/>
        <dsp:cNvSpPr/>
      </dsp:nvSpPr>
      <dsp:spPr>
        <a:xfrm>
          <a:off x="1815620" y="632799"/>
          <a:ext cx="4217738" cy="4217738"/>
        </a:xfrm>
        <a:prstGeom prst="blockArc">
          <a:avLst>
            <a:gd name="adj1" fmla="val 9000000"/>
            <a:gd name="adj2" fmla="val 16200000"/>
            <a:gd name="adj3" fmla="val 4644"/>
          </a:avLst>
        </a:prstGeom>
        <a:solidFill>
          <a:schemeClr val="accent3">
            <a:hueOff val="-11657510"/>
            <a:satOff val="-696"/>
            <a:lumOff val="862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77D40F-31A7-4F47-A887-EE29B3C28C2B}">
      <dsp:nvSpPr>
        <dsp:cNvPr id="0" name=""/>
        <dsp:cNvSpPr/>
      </dsp:nvSpPr>
      <dsp:spPr>
        <a:xfrm>
          <a:off x="1853762" y="701885"/>
          <a:ext cx="4217738" cy="4217738"/>
        </a:xfrm>
        <a:prstGeom prst="blockArc">
          <a:avLst>
            <a:gd name="adj1" fmla="val 1258439"/>
            <a:gd name="adj2" fmla="val 9131708"/>
            <a:gd name="adj3" fmla="val 4644"/>
          </a:avLst>
        </a:prstGeom>
        <a:solidFill>
          <a:schemeClr val="accent3">
            <a:hueOff val="-5828755"/>
            <a:satOff val="-348"/>
            <a:lumOff val="431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21E3E0-B08B-44C2-91E8-B0148F70E9F4}">
      <dsp:nvSpPr>
        <dsp:cNvPr id="0" name=""/>
        <dsp:cNvSpPr/>
      </dsp:nvSpPr>
      <dsp:spPr>
        <a:xfrm>
          <a:off x="1882146" y="631724"/>
          <a:ext cx="4217738" cy="4217738"/>
        </a:xfrm>
        <a:prstGeom prst="blockArc">
          <a:avLst>
            <a:gd name="adj1" fmla="val 16088957"/>
            <a:gd name="adj2" fmla="val 1384754"/>
            <a:gd name="adj3" fmla="val 4644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B0FDC3-FA66-4F07-B957-1485B4961787}">
      <dsp:nvSpPr>
        <dsp:cNvPr id="0" name=""/>
        <dsp:cNvSpPr/>
      </dsp:nvSpPr>
      <dsp:spPr>
        <a:xfrm>
          <a:off x="2952948" y="1770127"/>
          <a:ext cx="1943082" cy="194308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610" tIns="54610" rIns="54610" bIns="5461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kern="1200" dirty="0" smtClean="0"/>
            <a:t>ООП</a:t>
          </a:r>
          <a:endParaRPr lang="ru-RU" sz="4300" kern="1200" dirty="0"/>
        </a:p>
      </dsp:txBody>
      <dsp:txXfrm>
        <a:off x="3237506" y="2054685"/>
        <a:ext cx="1373966" cy="1373966"/>
      </dsp:txXfrm>
    </dsp:sp>
    <dsp:sp modelId="{DA4BE11B-D635-4400-8765-12E43885D047}">
      <dsp:nvSpPr>
        <dsp:cNvPr id="0" name=""/>
        <dsp:cNvSpPr/>
      </dsp:nvSpPr>
      <dsp:spPr>
        <a:xfrm>
          <a:off x="3244411" y="1686"/>
          <a:ext cx="1360157" cy="136015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АООП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УО</a:t>
          </a:r>
          <a:endParaRPr lang="ru-RU" sz="2400" kern="1200" dirty="0"/>
        </a:p>
      </dsp:txBody>
      <dsp:txXfrm>
        <a:off x="3443601" y="200876"/>
        <a:ext cx="961777" cy="961777"/>
      </dsp:txXfrm>
    </dsp:sp>
    <dsp:sp modelId="{1DEA2C29-809F-4B6C-B531-ED9DB852E0BE}">
      <dsp:nvSpPr>
        <dsp:cNvPr id="0" name=""/>
        <dsp:cNvSpPr/>
      </dsp:nvSpPr>
      <dsp:spPr>
        <a:xfrm>
          <a:off x="5205972" y="2868005"/>
          <a:ext cx="1360157" cy="1360157"/>
        </a:xfrm>
        <a:prstGeom prst="ellipse">
          <a:avLst/>
        </a:prstGeom>
        <a:solidFill>
          <a:schemeClr val="accent3">
            <a:hueOff val="-5828755"/>
            <a:satOff val="-348"/>
            <a:lumOff val="4314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АООП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ТНР</a:t>
          </a:r>
          <a:endParaRPr lang="ru-RU" sz="2400" kern="1200" dirty="0"/>
        </a:p>
      </dsp:txBody>
      <dsp:txXfrm>
        <a:off x="5405162" y="3067195"/>
        <a:ext cx="961777" cy="961777"/>
      </dsp:txXfrm>
    </dsp:sp>
    <dsp:sp modelId="{BFA4C3BC-8A4F-4B19-A8F0-E0E79398CCD5}">
      <dsp:nvSpPr>
        <dsp:cNvPr id="0" name=""/>
        <dsp:cNvSpPr/>
      </dsp:nvSpPr>
      <dsp:spPr>
        <a:xfrm>
          <a:off x="1460482" y="3091541"/>
          <a:ext cx="1360157" cy="1360157"/>
        </a:xfrm>
        <a:prstGeom prst="ellipse">
          <a:avLst/>
        </a:prstGeom>
        <a:solidFill>
          <a:schemeClr val="accent3">
            <a:hueOff val="-11657510"/>
            <a:satOff val="-696"/>
            <a:lumOff val="8627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АООП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РАС</a:t>
          </a:r>
          <a:endParaRPr lang="ru-RU" sz="2400" kern="1200" dirty="0"/>
        </a:p>
      </dsp:txBody>
      <dsp:txXfrm>
        <a:off x="1659672" y="3290731"/>
        <a:ext cx="961777" cy="96177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2877C9-DBAD-47A3-B88E-1D815569F6C7}">
      <dsp:nvSpPr>
        <dsp:cNvPr id="0" name=""/>
        <dsp:cNvSpPr/>
      </dsp:nvSpPr>
      <dsp:spPr>
        <a:xfrm>
          <a:off x="0" y="0"/>
          <a:ext cx="4571999" cy="4571999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4CFE79C-C6DA-460D-AD4B-CADA028B2FB3}">
      <dsp:nvSpPr>
        <dsp:cNvPr id="0" name=""/>
        <dsp:cNvSpPr/>
      </dsp:nvSpPr>
      <dsp:spPr>
        <a:xfrm>
          <a:off x="2285999" y="0"/>
          <a:ext cx="7696200" cy="45719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rtlCol="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Администрация</a:t>
          </a:r>
          <a:endParaRPr lang="en-US" sz="2800" kern="1200" dirty="0"/>
        </a:p>
      </dsp:txBody>
      <dsp:txXfrm>
        <a:off x="2285999" y="0"/>
        <a:ext cx="3848100" cy="731519"/>
      </dsp:txXfrm>
    </dsp:sp>
    <dsp:sp modelId="{F99B3DD9-9047-4553-A01B-37BB49F1E2A6}">
      <dsp:nvSpPr>
        <dsp:cNvPr id="0" name=""/>
        <dsp:cNvSpPr/>
      </dsp:nvSpPr>
      <dsp:spPr>
        <a:xfrm>
          <a:off x="480059" y="686985"/>
          <a:ext cx="3611879" cy="3611879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3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D3E390E-DE74-4142-87FA-2F9EA634065E}">
      <dsp:nvSpPr>
        <dsp:cNvPr id="0" name=""/>
        <dsp:cNvSpPr/>
      </dsp:nvSpPr>
      <dsp:spPr>
        <a:xfrm>
          <a:off x="2285999" y="731519"/>
          <a:ext cx="7696200" cy="361187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rtlCol="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" sz="2800" kern="1200" dirty="0" smtClean="0"/>
            <a:t>Воспитатели</a:t>
          </a:r>
          <a:endParaRPr lang="en-US" sz="2800" kern="1200" dirty="0"/>
        </a:p>
      </dsp:txBody>
      <dsp:txXfrm>
        <a:off x="2285999" y="731519"/>
        <a:ext cx="3848100" cy="731520"/>
      </dsp:txXfrm>
    </dsp:sp>
    <dsp:sp modelId="{18384836-8CA2-43FB-BE68-8B575A609324}">
      <dsp:nvSpPr>
        <dsp:cNvPr id="0" name=""/>
        <dsp:cNvSpPr/>
      </dsp:nvSpPr>
      <dsp:spPr>
        <a:xfrm>
          <a:off x="960119" y="1463040"/>
          <a:ext cx="2651759" cy="2651759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4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3422B5F-4FE3-4439-9265-83420874EB38}">
      <dsp:nvSpPr>
        <dsp:cNvPr id="0" name=""/>
        <dsp:cNvSpPr/>
      </dsp:nvSpPr>
      <dsp:spPr>
        <a:xfrm>
          <a:off x="2285999" y="1463040"/>
          <a:ext cx="7696200" cy="265175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rtlCol="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" sz="2800" kern="1200" dirty="0" smtClean="0"/>
            <a:t>Родители</a:t>
          </a:r>
          <a:endParaRPr lang="en-US" sz="2800" kern="1200" dirty="0"/>
        </a:p>
      </dsp:txBody>
      <dsp:txXfrm>
        <a:off x="2285999" y="1463040"/>
        <a:ext cx="3848100" cy="731520"/>
      </dsp:txXfrm>
    </dsp:sp>
    <dsp:sp modelId="{38436223-7C7D-4816-AB58-BA0671C9CD60}">
      <dsp:nvSpPr>
        <dsp:cNvPr id="0" name=""/>
        <dsp:cNvSpPr/>
      </dsp:nvSpPr>
      <dsp:spPr>
        <a:xfrm>
          <a:off x="1440179" y="2194560"/>
          <a:ext cx="1691639" cy="1691639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5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7C2076E-B701-41C6-9D7B-E52757D8BCB3}">
      <dsp:nvSpPr>
        <dsp:cNvPr id="0" name=""/>
        <dsp:cNvSpPr/>
      </dsp:nvSpPr>
      <dsp:spPr>
        <a:xfrm>
          <a:off x="2285999" y="2194560"/>
          <a:ext cx="7696200" cy="169163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rtlCol="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" sz="2800" kern="1200" dirty="0" smtClean="0"/>
            <a:t>Узкие специалисты</a:t>
          </a:r>
          <a:endParaRPr lang="en-US" sz="2800" kern="1200" dirty="0"/>
        </a:p>
      </dsp:txBody>
      <dsp:txXfrm>
        <a:off x="2285999" y="2194560"/>
        <a:ext cx="3848100" cy="731520"/>
      </dsp:txXfrm>
    </dsp:sp>
    <dsp:sp modelId="{80CF36CC-AD41-44C3-B1DF-75789B172017}">
      <dsp:nvSpPr>
        <dsp:cNvPr id="0" name=""/>
        <dsp:cNvSpPr/>
      </dsp:nvSpPr>
      <dsp:spPr>
        <a:xfrm>
          <a:off x="1920239" y="2926080"/>
          <a:ext cx="731519" cy="731519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6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CB8B96B-5F79-4ED8-AC60-36D1015B51D4}">
      <dsp:nvSpPr>
        <dsp:cNvPr id="0" name=""/>
        <dsp:cNvSpPr/>
      </dsp:nvSpPr>
      <dsp:spPr>
        <a:xfrm>
          <a:off x="2285999" y="2926080"/>
          <a:ext cx="7696200" cy="73151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rtlCol="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Ребёнок-партнёр</a:t>
          </a:r>
          <a:endParaRPr lang="en-US" sz="2800" kern="1200" dirty="0"/>
        </a:p>
      </dsp:txBody>
      <dsp:txXfrm>
        <a:off x="2285999" y="2926080"/>
        <a:ext cx="3848100" cy="731519"/>
      </dsp:txXfrm>
    </dsp:sp>
    <dsp:sp modelId="{A575CCC3-ECFF-47FE-B802-AF8008536657}">
      <dsp:nvSpPr>
        <dsp:cNvPr id="0" name=""/>
        <dsp:cNvSpPr/>
      </dsp:nvSpPr>
      <dsp:spPr>
        <a:xfrm>
          <a:off x="6134099" y="0"/>
          <a:ext cx="3848100" cy="731519"/>
        </a:xfrm>
        <a:prstGeom prst="rect">
          <a:avLst/>
        </a:prstGeom>
        <a:noFill/>
        <a:ln w="6350" cap="rnd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rtlCol="0" anchor="ctr" anchorCtr="0">
          <a:noAutofit/>
        </a:bodyPr>
        <a:lstStyle/>
        <a:p>
          <a:pPr marL="57150" lvl="1" indent="-57150" algn="l" defTabSz="311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" sz="700" kern="1200" dirty="0" smtClean="0"/>
            <a:t>ООП</a:t>
          </a:r>
          <a:endParaRPr lang="en-US" sz="700" kern="1200" dirty="0"/>
        </a:p>
        <a:p>
          <a:pPr marL="57150" lvl="1" indent="-57150" algn="l" defTabSz="311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" sz="700" kern="1200" dirty="0" smtClean="0"/>
            <a:t>АООП по каждой нозологии</a:t>
          </a:r>
          <a:endParaRPr lang="en-US" sz="700" kern="1200" dirty="0"/>
        </a:p>
        <a:p>
          <a:pPr marL="57150" lvl="1" indent="-57150" algn="l" defTabSz="311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" sz="700" i="0" kern="1200" dirty="0" smtClean="0"/>
            <a:t>АОП - Индивидуальный маршрут развития</a:t>
          </a:r>
          <a:endParaRPr lang="en-US" sz="700" i="0" kern="1200" dirty="0"/>
        </a:p>
        <a:p>
          <a:pPr marL="57150" lvl="1" indent="-57150" algn="l" defTabSz="311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700" kern="1200" dirty="0" err="1" smtClean="0"/>
            <a:t>ПМПк</a:t>
          </a:r>
          <a:endParaRPr lang="en-US" sz="700" kern="1200" dirty="0"/>
        </a:p>
        <a:p>
          <a:pPr marL="57150" lvl="1" indent="-57150" algn="l" defTabSz="311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700" kern="1200" dirty="0" smtClean="0"/>
            <a:t>Социальные институты</a:t>
          </a:r>
          <a:endParaRPr lang="en-US" sz="700" kern="1200" dirty="0"/>
        </a:p>
      </dsp:txBody>
      <dsp:txXfrm>
        <a:off x="6134099" y="0"/>
        <a:ext cx="3848100" cy="731519"/>
      </dsp:txXfrm>
    </dsp:sp>
    <dsp:sp modelId="{51F7072E-1E73-42B4-8946-B2A4B8F3C149}">
      <dsp:nvSpPr>
        <dsp:cNvPr id="0" name=""/>
        <dsp:cNvSpPr/>
      </dsp:nvSpPr>
      <dsp:spPr>
        <a:xfrm>
          <a:off x="6134099" y="731519"/>
          <a:ext cx="3848100" cy="731520"/>
        </a:xfrm>
        <a:prstGeom prst="rect">
          <a:avLst/>
        </a:prstGeom>
        <a:noFill/>
        <a:ln w="6350" cap="rnd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rtlCol="0" anchor="ctr" anchorCtr="0">
          <a:noAutofit/>
        </a:bodyPr>
        <a:lstStyle/>
        <a:p>
          <a:pPr marL="57150" lvl="1" indent="-57150" algn="l" defTabSz="311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700" kern="1200" dirty="0" smtClean="0"/>
            <a:t>Ребёнок с ОВЗ</a:t>
          </a:r>
          <a:endParaRPr lang="en-US" sz="700" kern="1200" dirty="0"/>
        </a:p>
        <a:p>
          <a:pPr marL="57150" lvl="1" indent="-57150" algn="l" defTabSz="311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700" kern="1200" dirty="0" smtClean="0"/>
            <a:t>Родители</a:t>
          </a:r>
          <a:endParaRPr lang="en-US" sz="700" kern="1200" dirty="0"/>
        </a:p>
        <a:p>
          <a:pPr marL="57150" lvl="1" indent="-57150" algn="l" defTabSz="311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700" kern="1200" dirty="0" smtClean="0"/>
            <a:t>Воспитанники</a:t>
          </a:r>
          <a:endParaRPr lang="en-US" sz="700" kern="1200" dirty="0"/>
        </a:p>
        <a:p>
          <a:pPr marL="57150" lvl="1" indent="-57150" algn="l" defTabSz="311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700" kern="1200" dirty="0" smtClean="0"/>
            <a:t>Узкие специалисты</a:t>
          </a:r>
          <a:endParaRPr lang="en-US" sz="700" kern="1200" dirty="0"/>
        </a:p>
      </dsp:txBody>
      <dsp:txXfrm>
        <a:off x="6134099" y="731519"/>
        <a:ext cx="3848100" cy="731520"/>
      </dsp:txXfrm>
    </dsp:sp>
    <dsp:sp modelId="{2033D2E8-5354-4110-9F71-83DA1D50249C}">
      <dsp:nvSpPr>
        <dsp:cNvPr id="0" name=""/>
        <dsp:cNvSpPr/>
      </dsp:nvSpPr>
      <dsp:spPr>
        <a:xfrm>
          <a:off x="6134099" y="1463040"/>
          <a:ext cx="3848100" cy="731520"/>
        </a:xfrm>
        <a:prstGeom prst="rect">
          <a:avLst/>
        </a:prstGeom>
        <a:noFill/>
        <a:ln w="6350" cap="rnd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rtlCol="0" anchor="ctr" anchorCtr="0">
          <a:noAutofit/>
        </a:bodyPr>
        <a:lstStyle/>
        <a:p>
          <a:pPr marL="57150" lvl="1" indent="-57150" algn="l" defTabSz="311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700" kern="1200" dirty="0" smtClean="0"/>
            <a:t>Воспитание</a:t>
          </a:r>
          <a:endParaRPr lang="en-US" sz="700" kern="1200" dirty="0"/>
        </a:p>
        <a:p>
          <a:pPr marL="57150" lvl="1" indent="-57150" algn="l" defTabSz="311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700" kern="1200" dirty="0" smtClean="0"/>
            <a:t>Развитие</a:t>
          </a:r>
          <a:endParaRPr lang="en-US" sz="700" kern="1200" dirty="0"/>
        </a:p>
        <a:p>
          <a:pPr marL="57150" lvl="1" indent="-57150" algn="l" defTabSz="311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700" kern="1200" dirty="0" smtClean="0"/>
            <a:t>Здоровье</a:t>
          </a:r>
          <a:endParaRPr lang="en-US" sz="700" kern="1200" dirty="0"/>
        </a:p>
      </dsp:txBody>
      <dsp:txXfrm>
        <a:off x="6134099" y="1463040"/>
        <a:ext cx="3848100" cy="731520"/>
      </dsp:txXfrm>
    </dsp:sp>
    <dsp:sp modelId="{02D339CD-0577-4B91-BFD1-FFE47A71CB5A}">
      <dsp:nvSpPr>
        <dsp:cNvPr id="0" name=""/>
        <dsp:cNvSpPr/>
      </dsp:nvSpPr>
      <dsp:spPr>
        <a:xfrm>
          <a:off x="6134099" y="2194560"/>
          <a:ext cx="3848100" cy="731520"/>
        </a:xfrm>
        <a:prstGeom prst="rect">
          <a:avLst/>
        </a:prstGeom>
        <a:noFill/>
        <a:ln w="6350" cap="rnd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rtlCol="0" anchor="ctr" anchorCtr="0">
          <a:noAutofit/>
        </a:bodyPr>
        <a:lstStyle/>
        <a:p>
          <a:pPr marL="57150" lvl="1" indent="-57150" algn="l" defTabSz="311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700" kern="1200" dirty="0" smtClean="0"/>
            <a:t>Разработка</a:t>
          </a:r>
          <a:endParaRPr lang="en-US" sz="700" kern="1200" dirty="0"/>
        </a:p>
        <a:p>
          <a:pPr marL="57150" lvl="1" indent="-57150" algn="l" defTabSz="311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700" kern="1200" dirty="0" smtClean="0"/>
            <a:t>Реализация</a:t>
          </a:r>
          <a:endParaRPr lang="en-US" sz="700" kern="1200" dirty="0"/>
        </a:p>
        <a:p>
          <a:pPr marL="57150" lvl="1" indent="-57150" algn="l" defTabSz="311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700" kern="1200" dirty="0" smtClean="0"/>
            <a:t>Коррекция АООП и АОП</a:t>
          </a:r>
          <a:endParaRPr lang="en-US" sz="700" kern="1200" dirty="0"/>
        </a:p>
        <a:p>
          <a:pPr marL="57150" lvl="1" indent="-57150" algn="l" defTabSz="311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700" kern="1200" dirty="0" smtClean="0"/>
            <a:t>Взаимодействие с родителями</a:t>
          </a:r>
          <a:endParaRPr lang="en-US" sz="700" kern="1200" dirty="0"/>
        </a:p>
        <a:p>
          <a:pPr marL="57150" lvl="1" indent="-57150" algn="l" defTabSz="311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700" kern="1200" dirty="0" smtClean="0"/>
            <a:t>Реализация командного подхода</a:t>
          </a:r>
          <a:endParaRPr lang="en-US" sz="700" kern="1200" dirty="0"/>
        </a:p>
      </dsp:txBody>
      <dsp:txXfrm>
        <a:off x="6134099" y="2194560"/>
        <a:ext cx="3848100" cy="731520"/>
      </dsp:txXfrm>
    </dsp:sp>
    <dsp:sp modelId="{EC7E490E-5DF4-4CFE-BE3B-ECD57CDC8CDB}">
      <dsp:nvSpPr>
        <dsp:cNvPr id="0" name=""/>
        <dsp:cNvSpPr/>
      </dsp:nvSpPr>
      <dsp:spPr>
        <a:xfrm>
          <a:off x="6134099" y="2926080"/>
          <a:ext cx="3848100" cy="731519"/>
        </a:xfrm>
        <a:prstGeom prst="rect">
          <a:avLst/>
        </a:prstGeom>
        <a:noFill/>
        <a:ln w="6350" cap="rnd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rtlCol="0" anchor="ctr" anchorCtr="0">
          <a:noAutofit/>
        </a:bodyPr>
        <a:lstStyle/>
        <a:p>
          <a:pPr marL="57150" lvl="1" indent="-57150" algn="l" defTabSz="311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700" kern="1200" dirty="0" smtClean="0"/>
            <a:t>Игра</a:t>
          </a:r>
          <a:endParaRPr lang="en-US" sz="700" kern="1200" dirty="0"/>
        </a:p>
        <a:p>
          <a:pPr marL="57150" lvl="1" indent="-57150" algn="l" defTabSz="311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700" kern="1200" dirty="0" smtClean="0"/>
            <a:t>Образовательная деятельность</a:t>
          </a:r>
          <a:endParaRPr lang="en-US" sz="700" kern="1200" dirty="0"/>
        </a:p>
      </dsp:txBody>
      <dsp:txXfrm>
        <a:off x="6134099" y="2926080"/>
        <a:ext cx="3848100" cy="73151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3E5114-30B4-4FC7-9413-D767D95026C0}">
      <dsp:nvSpPr>
        <dsp:cNvPr id="0" name=""/>
        <dsp:cNvSpPr/>
      </dsp:nvSpPr>
      <dsp:spPr>
        <a:xfrm>
          <a:off x="4488996" y="2986165"/>
          <a:ext cx="2169361" cy="14052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Родители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Родители детей с ОВЗ</a:t>
          </a:r>
          <a:endParaRPr lang="ru-RU" sz="1200" kern="1200" dirty="0"/>
        </a:p>
      </dsp:txBody>
      <dsp:txXfrm>
        <a:off x="5170673" y="3368348"/>
        <a:ext cx="1456815" cy="992202"/>
      </dsp:txXfrm>
    </dsp:sp>
    <dsp:sp modelId="{1B57D670-98B4-4715-8B60-CFB831D960FA}">
      <dsp:nvSpPr>
        <dsp:cNvPr id="0" name=""/>
        <dsp:cNvSpPr/>
      </dsp:nvSpPr>
      <dsp:spPr>
        <a:xfrm>
          <a:off x="949511" y="2986165"/>
          <a:ext cx="2169361" cy="14052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Воспитатели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Узкие специалисты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Администрация</a:t>
          </a:r>
          <a:endParaRPr lang="ru-RU" sz="1200" kern="1200" dirty="0"/>
        </a:p>
      </dsp:txBody>
      <dsp:txXfrm>
        <a:off x="980380" y="3368348"/>
        <a:ext cx="1456815" cy="992202"/>
      </dsp:txXfrm>
    </dsp:sp>
    <dsp:sp modelId="{AAB0228E-0B06-463A-ACE9-06C79EFC4B93}">
      <dsp:nvSpPr>
        <dsp:cNvPr id="0" name=""/>
        <dsp:cNvSpPr/>
      </dsp:nvSpPr>
      <dsp:spPr>
        <a:xfrm>
          <a:off x="4488996" y="0"/>
          <a:ext cx="2169361" cy="14052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Дети в группе</a:t>
          </a:r>
          <a:endParaRPr lang="ru-RU" sz="1200" kern="1200" dirty="0"/>
        </a:p>
      </dsp:txBody>
      <dsp:txXfrm>
        <a:off x="5170673" y="30869"/>
        <a:ext cx="1456815" cy="992202"/>
      </dsp:txXfrm>
    </dsp:sp>
    <dsp:sp modelId="{0391D7BF-BD94-47F4-B358-3549DC019E71}">
      <dsp:nvSpPr>
        <dsp:cNvPr id="0" name=""/>
        <dsp:cNvSpPr/>
      </dsp:nvSpPr>
      <dsp:spPr>
        <a:xfrm>
          <a:off x="949511" y="0"/>
          <a:ext cx="2169361" cy="14052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Ребенок с ОВЗ</a:t>
          </a:r>
          <a:endParaRPr lang="ru-RU" sz="1200" kern="1200" dirty="0"/>
        </a:p>
      </dsp:txBody>
      <dsp:txXfrm>
        <a:off x="980380" y="30869"/>
        <a:ext cx="1456815" cy="992202"/>
      </dsp:txXfrm>
    </dsp:sp>
    <dsp:sp modelId="{3D256006-3BBE-4F9D-AD2C-C4E6D10EE651}">
      <dsp:nvSpPr>
        <dsp:cNvPr id="0" name=""/>
        <dsp:cNvSpPr/>
      </dsp:nvSpPr>
      <dsp:spPr>
        <a:xfrm>
          <a:off x="1858535" y="250310"/>
          <a:ext cx="1901484" cy="1901484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>
        <a:off x="2415467" y="807242"/>
        <a:ext cx="1344552" cy="1344552"/>
      </dsp:txXfrm>
    </dsp:sp>
    <dsp:sp modelId="{57DB7C87-4428-49BA-A577-B4F018653EB1}">
      <dsp:nvSpPr>
        <dsp:cNvPr id="0" name=""/>
        <dsp:cNvSpPr/>
      </dsp:nvSpPr>
      <dsp:spPr>
        <a:xfrm rot="5400000">
          <a:off x="3847848" y="250310"/>
          <a:ext cx="1901484" cy="1901484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 rot="-5400000">
        <a:off x="3847848" y="807242"/>
        <a:ext cx="1344552" cy="1344552"/>
      </dsp:txXfrm>
    </dsp:sp>
    <dsp:sp modelId="{CC1F8BD2-6E0E-4483-8BF1-C6715B905AF3}">
      <dsp:nvSpPr>
        <dsp:cNvPr id="0" name=""/>
        <dsp:cNvSpPr/>
      </dsp:nvSpPr>
      <dsp:spPr>
        <a:xfrm rot="10800000">
          <a:off x="3847848" y="2239624"/>
          <a:ext cx="1901484" cy="1901484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 rot="10800000">
        <a:off x="3847848" y="2239624"/>
        <a:ext cx="1344552" cy="1344552"/>
      </dsp:txXfrm>
    </dsp:sp>
    <dsp:sp modelId="{FB7E6AF3-BC1C-4EB0-A41B-813FBD2A0012}">
      <dsp:nvSpPr>
        <dsp:cNvPr id="0" name=""/>
        <dsp:cNvSpPr/>
      </dsp:nvSpPr>
      <dsp:spPr>
        <a:xfrm rot="16200000">
          <a:off x="1858535" y="2239624"/>
          <a:ext cx="1901484" cy="1901484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 rot="5400000">
        <a:off x="2415467" y="2239624"/>
        <a:ext cx="1344552" cy="1344552"/>
      </dsp:txXfrm>
    </dsp:sp>
    <dsp:sp modelId="{F4052580-0951-41ED-B0F1-507F7B228BEF}">
      <dsp:nvSpPr>
        <dsp:cNvPr id="0" name=""/>
        <dsp:cNvSpPr/>
      </dsp:nvSpPr>
      <dsp:spPr>
        <a:xfrm>
          <a:off x="3475675" y="1800482"/>
          <a:ext cx="656517" cy="570884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7AE1CC-FA41-40AA-887B-2570F78C5015}">
      <dsp:nvSpPr>
        <dsp:cNvPr id="0" name=""/>
        <dsp:cNvSpPr/>
      </dsp:nvSpPr>
      <dsp:spPr>
        <a:xfrm rot="10800000">
          <a:off x="3475675" y="2020053"/>
          <a:ext cx="656517" cy="570884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F097377B-7A80-4695-9311-7480A96BA5C2}" type="datetime1">
              <a:rPr lang="ru-RU" smtClean="0"/>
              <a:pPr algn="r" rtl="0"/>
              <a:t>10.01.2018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06834459-7356-44BF-850D-8B30C4FB3B6B}" type="slidenum">
              <a:rPr lang="ru-RU" smtClean="0"/>
              <a:pPr algn="r"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9016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FAA1E4E1-DF6A-45D0-AB14-6A9A0B144578}" type="datetime1">
              <a:rPr lang="ru-RU" smtClean="0"/>
              <a:pPr/>
              <a:t>10.01.2018</a:t>
            </a:fld>
            <a:endParaRPr lang="ru-RU" dirty="0"/>
          </a:p>
        </p:txBody>
      </p:sp>
      <p:sp>
        <p:nvSpPr>
          <p:cNvPr id="4" name="Образ слайда 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/>
            </a:lvl1pPr>
          </a:lstStyle>
          <a:p>
            <a:fld id="{0A3C37BE-C303-496D-B5CD-85F2937540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084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Администрация – создание условий – в частности – среды</a:t>
            </a:r>
          </a:p>
          <a:p>
            <a:r>
              <a:rPr lang="ru-RU" dirty="0" smtClean="0"/>
              <a:t>Родители</a:t>
            </a:r>
            <a:r>
              <a:rPr lang="ru-RU" baseline="0" dirty="0" smtClean="0"/>
              <a:t> – ст. 44 ФЗ  273 «Об образовании в РФ»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41331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10096500" cy="2219691"/>
          </a:xfrm>
        </p:spPr>
        <p:txBody>
          <a:bodyPr rtlCol="0" anchor="ctr">
            <a:normAutofit/>
          </a:bodyPr>
          <a:lstStyle>
            <a:lvl1pPr algn="l" rtl="0">
              <a:defRPr sz="4400" cap="all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4898" y="4511784"/>
            <a:ext cx="10096501" cy="955565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8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C522B8D-815E-429C-9EC2-505CEC215084}" type="datetime1">
              <a:rPr lang="ru-RU" smtClean="0"/>
              <a:pPr/>
              <a:t>10.01.2018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  <p:pic>
        <p:nvPicPr>
          <p:cNvPr id="11" name="Рисунок 10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75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 algn="l" rtl="0">
              <a:defRPr sz="32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654671" y="1600199"/>
            <a:ext cx="6430912" cy="4572001"/>
          </a:xfrm>
        </p:spPr>
        <p:txBody>
          <a:bodyPr tIns="1188720" rtlCol="0">
            <a:normAutofit/>
          </a:bodyPr>
          <a:lstStyle>
            <a:lvl1pPr marL="0" indent="0" algn="ctr" rtl="0">
              <a:buNone/>
              <a:defRPr sz="20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3396996" cy="45720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E80E4BC3-C763-48AA-8280-ACE59646066A}" type="datetime1">
              <a:rPr lang="ru-RU" smtClean="0"/>
              <a:pPr/>
              <a:t>10.01.2018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963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6D72474-459C-42C4-A0ED-A9AD89867D22}" type="datetime1">
              <a:rPr lang="ru-RU" smtClean="0"/>
              <a:pPr/>
              <a:t>10.01.2018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207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04900" y="365125"/>
            <a:ext cx="8098896" cy="5811838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dirty="0" smtClean="0"/>
              <a:t>09.10.2016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  <p:grpSp>
        <p:nvGrpSpPr>
          <p:cNvPr id="7" name="Группа 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 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4592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08D2BC5-0E5D-4645-A815-DFCA1A04B5A6}" type="datetime1">
              <a:rPr lang="ru-RU" smtClean="0"/>
              <a:pPr/>
              <a:t>10.01.2018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687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Группа 13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Прямоугольник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rtlCol="0" anchor="ctr">
            <a:normAutofit/>
          </a:bodyPr>
          <a:lstStyle>
            <a:lvl1pPr algn="l" rtl="0">
              <a:defRPr sz="4400" cap="all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4900" y="4511784"/>
            <a:ext cx="5734050" cy="955565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8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  <p:pic>
        <p:nvPicPr>
          <p:cNvPr id="10" name="Рисунок 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</p:spPr>
      </p:pic>
      <p:sp>
        <p:nvSpPr>
          <p:cNvPr id="11" name="Рисунок 10"/>
          <p:cNvSpPr>
            <a:spLocks noGrp="1"/>
          </p:cNvSpPr>
          <p:nvPr>
            <p:ph type="pic" sz="quarter" idx="13"/>
          </p:nvPr>
        </p:nvSpPr>
        <p:spPr>
          <a:xfrm>
            <a:off x="6981063" y="1310656"/>
            <a:ext cx="5210937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9" name="Пояснительный текст"/>
          <p:cNvSpPr/>
          <p:nvPr/>
        </p:nvSpPr>
        <p:spPr>
          <a:xfrm>
            <a:off x="12344400" y="0"/>
            <a:ext cx="1295400" cy="6858000"/>
          </a:xfrm>
          <a:prstGeom prst="roundRect">
            <a:avLst>
              <a:gd name="adj" fmla="val 9717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rtl="0"/>
            <a:r>
              <a:rPr lang="ru-RU" sz="1100" b="1" i="1" dirty="0" smtClean="0">
                <a:latin typeface="Arial" pitchFamily="34" charset="0"/>
                <a:cs typeface="Arial" pitchFamily="34" charset="0"/>
              </a:rPr>
              <a:t>ПРИМЕЧАНИЕ</a:t>
            </a:r>
            <a:endParaRPr lang="ru-RU" sz="1200" b="1" i="1" dirty="0" smtClean="0">
              <a:latin typeface="Arial" pitchFamily="34" charset="0"/>
              <a:cs typeface="Arial" pitchFamily="34" charset="0"/>
            </a:endParaRPr>
          </a:p>
          <a:p>
            <a:pPr rtl="0"/>
            <a:r>
              <a:rPr lang="ru-RU" sz="1200" i="1" dirty="0" smtClean="0">
                <a:latin typeface="Arial" pitchFamily="34" charset="0"/>
                <a:cs typeface="Arial" pitchFamily="34" charset="0"/>
              </a:rPr>
              <a:t>Чтобы изменить изображение на этом слайде, выберите рисунок и удалите его. Затем нажмите значок "Рисунки" в заполнителе, чтобы вставить изображение.</a:t>
            </a:r>
            <a:endParaRPr lang="ru-RU" sz="12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94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 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9" name="Группа 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14" name="Прямая соединительная линия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Прямая соединительная линия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Прямоугольник 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grpSp>
          <p:nvGrpSpPr>
            <p:cNvPr id="11" name="Группа 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12" name="Прямая соединительная линия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единительная линия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rtlCol="0" anchor="ctr">
            <a:normAutofit/>
          </a:bodyPr>
          <a:lstStyle>
            <a:lvl1pPr algn="l" rtl="0">
              <a:defRPr sz="4400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104899" y="4655956"/>
            <a:ext cx="10071099" cy="50975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F3049B1-F681-4AF5-B948-A3B940E9215A}" type="datetime1">
              <a:rPr lang="ru-RU" smtClean="0"/>
              <a:pPr/>
              <a:t>10.01.2018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  <p:pic>
        <p:nvPicPr>
          <p:cNvPr id="7" name="Рисунок 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80" y="0"/>
            <a:ext cx="1783188" cy="2971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67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4914900" cy="4571999"/>
          </a:xfrm>
        </p:spPr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4914900" cy="4571999"/>
          </a:xfrm>
        </p:spPr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89071334-89C1-48F8-8089-E3D6AA3BB79C}" type="datetime1">
              <a:rPr lang="ru-RU" smtClean="0"/>
              <a:pPr/>
              <a:t>10.01.2018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779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4919472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04900" y="2424112"/>
            <a:ext cx="4919472" cy="3748088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66110" y="1600200"/>
            <a:ext cx="4919472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66110" y="2424112"/>
            <a:ext cx="4919472" cy="3748088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FDCDF3F-3D72-4F56-93A1-9DDD55AB6452}" type="datetime1">
              <a:rPr lang="ru-RU" smtClean="0"/>
              <a:pPr/>
              <a:t>10.01.2018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101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5C11A32-C44A-4E32-8FFB-D057369B4F61}" type="datetime1">
              <a:rPr lang="ru-RU" smtClean="0"/>
              <a:pPr/>
              <a:t>10.01.2018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811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5E5ECC2E-6DAB-4717-9C53-38589639C202}" type="datetime1">
              <a:rPr lang="ru-RU" smtClean="0"/>
              <a:pPr/>
              <a:t>10.01.2018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416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 algn="l" rtl="0">
              <a:defRPr sz="32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41848" y="1600199"/>
            <a:ext cx="5445252" cy="4572001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600"/>
            </a:lvl2pPr>
            <a:lvl3pPr algn="l" rtl="0">
              <a:defRPr sz="1600"/>
            </a:lvl3pPr>
            <a:lvl4pPr algn="l" rtl="0">
              <a:defRPr sz="14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4384548" cy="45720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DC0002A-E6EF-4378-B5A3-22E20EA855B1}" type="datetime1">
              <a:rPr lang="ru-RU" smtClean="0"/>
              <a:pPr/>
              <a:t>10.01.2018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976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pPr rtl="0"/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</a:p>
          <a:p>
            <a:pPr lvl="5" rtl="0"/>
            <a:r>
              <a:rPr lang="ru-RU" dirty="0" smtClean="0"/>
              <a:t>Шестой уровень</a:t>
            </a:r>
          </a:p>
          <a:p>
            <a:pPr lvl="6" rtl="0"/>
            <a:r>
              <a:rPr lang="ru-RU" dirty="0" smtClean="0"/>
              <a:t>Седьмой уровень</a:t>
            </a:r>
          </a:p>
          <a:p>
            <a:pPr lvl="7" rtl="0"/>
            <a:r>
              <a:rPr lang="ru-RU" dirty="0" smtClean="0"/>
              <a:t>Восьмой уровень</a:t>
            </a:r>
          </a:p>
          <a:p>
            <a:pPr lvl="8" rtl="0"/>
            <a:r>
              <a:rPr lang="ru-RU" dirty="0" smtClean="0"/>
              <a:t>Девятый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 rtl="0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A42E0B6C-3F58-4527-A133-F91FB65EBC2F}" type="datetime1">
              <a:rPr lang="ru-RU" smtClean="0"/>
              <a:pPr/>
              <a:t>10.01.2018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 rtl="0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rtl="0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3" name="Прямая соединительная линия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4625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512618" y="2036618"/>
            <a:ext cx="6165274" cy="2396838"/>
          </a:xfrm>
        </p:spPr>
        <p:txBody>
          <a:bodyPr rtlCol="0" anchor="ctr">
            <a:normAutofit/>
          </a:bodyPr>
          <a:lstStyle/>
          <a:p>
            <a:pPr rtl="0"/>
            <a:r>
              <a:rPr lang="ru-RU" sz="2400" dirty="0" smtClean="0"/>
              <a:t>Модель сопровождения ребёнка с ОВЗ в воспитательно-образовательном процессе </a:t>
            </a:r>
            <a:r>
              <a:rPr lang="ru-RU" sz="2400" dirty="0" err="1" smtClean="0"/>
              <a:t>доу</a:t>
            </a:r>
            <a:endParaRPr lang="ru-RU" sz="2400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algn="r" rtl="0"/>
            <a:r>
              <a:rPr lang="ru-RU" dirty="0" smtClean="0"/>
              <a:t>МБДОУ № 204</a:t>
            </a:r>
          </a:p>
          <a:p>
            <a:pPr algn="r" rtl="0"/>
            <a:r>
              <a:rPr lang="ru-RU" dirty="0" smtClean="0"/>
              <a:t>Красноярск </a:t>
            </a:r>
            <a:r>
              <a:rPr lang="ru-RU" dirty="0" smtClean="0"/>
              <a:t>2018</a:t>
            </a:r>
            <a:endParaRPr lang="ru-RU" dirty="0"/>
          </a:p>
        </p:txBody>
      </p:sp>
      <p:pic>
        <p:nvPicPr>
          <p:cNvPr id="4" name="Рисунок 3" descr="Открытая книга на столе, размытые полки с книгами на заднем плане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90" r="88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52133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 rtl="0"/>
            <a:r>
              <a:rPr lang="ru-RU" dirty="0" smtClean="0"/>
              <a:t>Кадровые условия</a:t>
            </a:r>
            <a:endParaRPr lang="ru-RU" dirty="0"/>
          </a:p>
        </p:txBody>
      </p:sp>
      <p:graphicFrame>
        <p:nvGraphicFramePr>
          <p:cNvPr id="4" name="Объект 3" descr="Список в столбик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3188351"/>
              </p:ext>
            </p:extLst>
          </p:nvPr>
        </p:nvGraphicFramePr>
        <p:xfrm>
          <a:off x="1104900" y="1600200"/>
          <a:ext cx="99822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24509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Формирование мотивационного компонента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+mj-lt"/>
              </a:rPr>
              <a:t>Цикл семинаров «Психолого-педагогическое сопровождение детей с РАС в рамках поведенческого подхода в условиях ДОУ». Ведущий – методист КГБУ «Краевого центра психолого-медико-социального сопровождения», практикующий психолог – Баранова Ирина Олеговна</a:t>
            </a:r>
          </a:p>
          <a:p>
            <a:r>
              <a:rPr lang="ru-RU" dirty="0" smtClean="0">
                <a:latin typeface="+mj-lt"/>
              </a:rPr>
              <a:t>Мастер-класс с участием воспитанников с РАС, узких специалистов и воспитателей</a:t>
            </a:r>
          </a:p>
          <a:p>
            <a:r>
              <a:rPr lang="ru-RU" dirty="0" smtClean="0">
                <a:latin typeface="+mj-lt"/>
              </a:rPr>
              <a:t>Обучение: семинары КИМЦ, курсы повышения квалификации в ИПК, интернет ресурсы</a:t>
            </a:r>
          </a:p>
          <a:p>
            <a:r>
              <a:rPr lang="ru-RU" dirty="0" smtClean="0">
                <a:latin typeface="+mj-lt"/>
              </a:rPr>
              <a:t>Участие в профессиональных конкурсах и конференции</a:t>
            </a:r>
            <a:endParaRPr lang="ru-RU" dirty="0">
              <a:latin typeface="+mj-lt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127" y="2088108"/>
            <a:ext cx="3273407" cy="2431220"/>
          </a:xfrm>
        </p:spPr>
      </p:pic>
    </p:spTree>
    <p:extLst>
      <p:ext uri="{BB962C8B-B14F-4D97-AF65-F5344CB8AC3E}">
        <p14:creationId xmlns:p14="http://schemas.microsoft.com/office/powerpoint/2010/main" val="1352115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Методическая копилка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4900" y="1572904"/>
            <a:ext cx="9982200" cy="45720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+mj-lt"/>
              </a:rPr>
              <a:t>педагогические </a:t>
            </a:r>
            <a:r>
              <a:rPr lang="ru-RU" dirty="0">
                <a:latin typeface="+mj-lt"/>
              </a:rPr>
              <a:t>мастерские, педагогические </a:t>
            </a:r>
            <a:r>
              <a:rPr lang="ru-RU" dirty="0" smtClean="0">
                <a:latin typeface="+mj-lt"/>
              </a:rPr>
              <a:t>советы;</a:t>
            </a:r>
            <a:endParaRPr lang="ru-RU" dirty="0">
              <a:latin typeface="+mj-lt"/>
            </a:endParaRPr>
          </a:p>
          <a:p>
            <a:pPr marL="0" indent="0">
              <a:buNone/>
            </a:pPr>
            <a:r>
              <a:rPr lang="ru-RU" dirty="0" smtClean="0">
                <a:latin typeface="+mj-lt"/>
              </a:rPr>
              <a:t>мастер </a:t>
            </a:r>
            <a:r>
              <a:rPr lang="ru-RU" dirty="0">
                <a:latin typeface="+mj-lt"/>
              </a:rPr>
              <a:t>– класс;</a:t>
            </a:r>
          </a:p>
          <a:p>
            <a:pPr marL="0" indent="0">
              <a:buNone/>
            </a:pPr>
            <a:r>
              <a:rPr lang="ru-RU" dirty="0" smtClean="0">
                <a:latin typeface="+mj-lt"/>
              </a:rPr>
              <a:t>консультирование </a:t>
            </a:r>
            <a:r>
              <a:rPr lang="ru-RU" dirty="0">
                <a:latin typeface="+mj-lt"/>
              </a:rPr>
              <a:t>молодых педагогов – помощь в адаптации и знакомство с системой работы инклюзивного образования;</a:t>
            </a:r>
          </a:p>
          <a:p>
            <a:pPr marL="0" indent="0">
              <a:buNone/>
            </a:pPr>
            <a:r>
              <a:rPr lang="ru-RU" dirty="0" smtClean="0">
                <a:latin typeface="+mj-lt"/>
              </a:rPr>
              <a:t>методическое </a:t>
            </a:r>
            <a:r>
              <a:rPr lang="ru-RU" dirty="0">
                <a:latin typeface="+mj-lt"/>
              </a:rPr>
              <a:t>объединение;</a:t>
            </a:r>
          </a:p>
          <a:p>
            <a:pPr marL="0" indent="0">
              <a:buNone/>
            </a:pPr>
            <a:r>
              <a:rPr lang="ru-RU" dirty="0" smtClean="0">
                <a:latin typeface="+mj-lt"/>
              </a:rPr>
              <a:t>семинары </a:t>
            </a:r>
            <a:r>
              <a:rPr lang="ru-RU" dirty="0">
                <a:latin typeface="+mj-lt"/>
              </a:rPr>
              <a:t>– практикумы, деловые игры, </a:t>
            </a:r>
            <a:r>
              <a:rPr lang="ru-RU" dirty="0" err="1">
                <a:latin typeface="+mj-lt"/>
              </a:rPr>
              <a:t>взаимопросмотры</a:t>
            </a:r>
            <a:r>
              <a:rPr lang="ru-RU" dirty="0">
                <a:latin typeface="+mj-lt"/>
              </a:rPr>
              <a:t>, творческие отчёты, презентации;</a:t>
            </a:r>
          </a:p>
          <a:p>
            <a:pPr marL="0" indent="0">
              <a:buNone/>
            </a:pPr>
            <a:r>
              <a:rPr lang="ru-RU" dirty="0" smtClean="0">
                <a:latin typeface="+mj-lt"/>
              </a:rPr>
              <a:t>заседания </a:t>
            </a:r>
            <a:r>
              <a:rPr lang="ru-RU" dirty="0">
                <a:latin typeface="+mj-lt"/>
              </a:rPr>
              <a:t>консилиума;</a:t>
            </a:r>
          </a:p>
          <a:p>
            <a:pPr marL="0" indent="0">
              <a:buNone/>
            </a:pPr>
            <a:r>
              <a:rPr lang="ru-RU" dirty="0" smtClean="0">
                <a:latin typeface="+mj-lt"/>
              </a:rPr>
              <a:t>Взаимодействие узких специалистов с </a:t>
            </a:r>
            <a:r>
              <a:rPr lang="ru-RU" dirty="0">
                <a:latin typeface="+mj-lt"/>
              </a:rPr>
              <a:t>педагогическими работниками осуществляется в разных формах: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latin typeface="+mj-lt"/>
              </a:rPr>
              <a:t>совместное </a:t>
            </a:r>
            <a:r>
              <a:rPr lang="ru-RU" dirty="0">
                <a:latin typeface="+mj-lt"/>
              </a:rPr>
              <a:t>составление комплексно – тематического планирования;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latin typeface="+mj-lt"/>
              </a:rPr>
              <a:t>оснащение </a:t>
            </a:r>
            <a:r>
              <a:rPr lang="ru-RU" dirty="0">
                <a:latin typeface="+mj-lt"/>
              </a:rPr>
              <a:t>коррекционного пространства в групповых помещениях;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latin typeface="+mj-lt"/>
              </a:rPr>
              <a:t>организация </a:t>
            </a:r>
            <a:r>
              <a:rPr lang="ru-RU" dirty="0">
                <a:latin typeface="+mj-lt"/>
              </a:rPr>
              <a:t>и проведение совместных мероприятий, где решаются задачи коррекционного развития.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8245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Формы взаимодействия с родителями/законными представителями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+mj-lt"/>
              </a:rPr>
              <a:t>родительские собрания, </a:t>
            </a:r>
          </a:p>
          <a:p>
            <a:pPr marL="0" indent="0">
              <a:buNone/>
            </a:pPr>
            <a:r>
              <a:rPr lang="ru-RU" dirty="0" smtClean="0">
                <a:latin typeface="+mj-lt"/>
              </a:rPr>
              <a:t>педагогическое  </a:t>
            </a:r>
            <a:r>
              <a:rPr lang="ru-RU" dirty="0">
                <a:latin typeface="+mj-lt"/>
              </a:rPr>
              <a:t>консультирование, </a:t>
            </a:r>
            <a:endParaRPr lang="ru-RU" dirty="0" smtClean="0">
              <a:latin typeface="+mj-lt"/>
            </a:endParaRPr>
          </a:p>
          <a:p>
            <a:pPr marL="0" indent="0">
              <a:buNone/>
            </a:pPr>
            <a:r>
              <a:rPr lang="ru-RU" dirty="0" smtClean="0">
                <a:latin typeface="+mj-lt"/>
              </a:rPr>
              <a:t>совместные </a:t>
            </a:r>
            <a:r>
              <a:rPr lang="ru-RU" dirty="0">
                <a:latin typeface="+mj-lt"/>
              </a:rPr>
              <a:t>праздники, педагогические беседы;</a:t>
            </a:r>
          </a:p>
          <a:p>
            <a:pPr marL="0" indent="0">
              <a:buNone/>
            </a:pPr>
            <a:r>
              <a:rPr lang="ru-RU" dirty="0">
                <a:latin typeface="+mj-lt"/>
              </a:rPr>
              <a:t>п</a:t>
            </a:r>
            <a:r>
              <a:rPr lang="ru-RU" dirty="0" smtClean="0">
                <a:latin typeface="+mj-lt"/>
              </a:rPr>
              <a:t>едагогическая </a:t>
            </a:r>
            <a:r>
              <a:rPr lang="ru-RU" dirty="0">
                <a:latin typeface="+mj-lt"/>
              </a:rPr>
              <a:t>страничка на сайте ДОО;</a:t>
            </a:r>
          </a:p>
          <a:p>
            <a:pPr marL="0" indent="0">
              <a:buNone/>
            </a:pPr>
            <a:r>
              <a:rPr lang="ru-RU" dirty="0" smtClean="0">
                <a:latin typeface="+mj-lt"/>
              </a:rPr>
              <a:t>семинары </a:t>
            </a:r>
            <a:r>
              <a:rPr lang="ru-RU" dirty="0">
                <a:latin typeface="+mj-lt"/>
              </a:rPr>
              <a:t>для родителей;</a:t>
            </a:r>
          </a:p>
          <a:p>
            <a:pPr marL="0" indent="0">
              <a:buNone/>
            </a:pPr>
            <a:r>
              <a:rPr lang="ru-RU" dirty="0" smtClean="0">
                <a:latin typeface="+mj-lt"/>
              </a:rPr>
              <a:t>день </a:t>
            </a:r>
            <a:r>
              <a:rPr lang="ru-RU" dirty="0">
                <a:latin typeface="+mj-lt"/>
              </a:rPr>
              <a:t>открытых дверей;</a:t>
            </a:r>
          </a:p>
          <a:p>
            <a:pPr marL="0" indent="0">
              <a:buNone/>
            </a:pPr>
            <a:r>
              <a:rPr lang="ru-RU" dirty="0" smtClean="0">
                <a:latin typeface="+mj-lt"/>
              </a:rPr>
              <a:t>анкетирование</a:t>
            </a:r>
            <a:r>
              <a:rPr lang="ru-RU" dirty="0">
                <a:latin typeface="+mj-lt"/>
              </a:rPr>
              <a:t>;</a:t>
            </a:r>
          </a:p>
          <a:p>
            <a:pPr marL="0" indent="0">
              <a:buNone/>
            </a:pPr>
            <a:r>
              <a:rPr lang="ru-RU" dirty="0" smtClean="0">
                <a:latin typeface="+mj-lt"/>
              </a:rPr>
              <a:t>проектная </a:t>
            </a:r>
            <a:r>
              <a:rPr lang="ru-RU" dirty="0">
                <a:latin typeface="+mj-lt"/>
              </a:rPr>
              <a:t>деятельность;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7799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Диагностика толерантности педагогического коллектива и родителей воспитанников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9974425"/>
              </p:ext>
            </p:extLst>
          </p:nvPr>
        </p:nvGraphicFramePr>
        <p:xfrm>
          <a:off x="1705970" y="2251880"/>
          <a:ext cx="8584443" cy="3699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1329"/>
                <a:gridCol w="2151329"/>
                <a:gridCol w="2151329"/>
                <a:gridCol w="2130456"/>
              </a:tblGrid>
              <a:tr h="72494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Воспитатели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Готовы работать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Не готовы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Сомневаются</a:t>
                      </a:r>
                      <a:endParaRPr lang="ru-RU" dirty="0"/>
                    </a:p>
                  </a:txBody>
                  <a:tcPr/>
                </a:tc>
              </a:tr>
              <a:tr h="42000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 (47%)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 (31%)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4(20%)</a:t>
                      </a:r>
                      <a:endParaRPr lang="ru-RU" dirty="0"/>
                    </a:p>
                  </a:txBody>
                  <a:tcPr/>
                </a:tc>
              </a:tr>
              <a:tr h="67894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Родители</a:t>
                      </a:r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Не против</a:t>
                      </a:r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Сомневаются</a:t>
                      </a:r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Безразлично</a:t>
                      </a:r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42000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51 (52%)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24 (25%)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23 (24%)</a:t>
                      </a:r>
                      <a:endParaRPr lang="ru-RU" dirty="0"/>
                    </a:p>
                  </a:txBody>
                  <a:tcPr/>
                </a:tc>
              </a:tr>
              <a:tr h="103563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Родители детей с ОВЗ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Сомневаются в компетентности педагогов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Волнуются/боятся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Готовы</a:t>
                      </a:r>
                      <a:r>
                        <a:rPr lang="ru-RU" baseline="0" dirty="0" smtClean="0"/>
                        <a:t> к сотрудничеству</a:t>
                      </a:r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2000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(13%)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 (37%)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 (5%)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4089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Пространство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 rtlCol="0"/>
          <a:lstStyle/>
          <a:p>
            <a:pPr marL="0" indent="0" rtl="0">
              <a:buNone/>
            </a:pPr>
            <a:r>
              <a:rPr lang="ru-RU" dirty="0" smtClean="0">
                <a:latin typeface="+mj-lt"/>
              </a:rPr>
              <a:t>Предметно-пространственная среда для формирования устойчивых навыков в режимных моментах</a:t>
            </a:r>
            <a:endParaRPr lang="ru-RU" dirty="0">
              <a:latin typeface="+mj-lt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4800" y="2833545"/>
            <a:ext cx="4898755" cy="2734742"/>
          </a:xfrm>
        </p:spPr>
      </p:pic>
    </p:spTree>
    <p:extLst>
      <p:ext uri="{BB962C8B-B14F-4D97-AF65-F5344CB8AC3E}">
        <p14:creationId xmlns:p14="http://schemas.microsoft.com/office/powerpoint/2010/main" val="2853788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926804271"/>
              </p:ext>
            </p:extLst>
          </p:nvPr>
        </p:nvGraphicFramePr>
        <p:xfrm>
          <a:off x="2552130" y="1746913"/>
          <a:ext cx="7607869" cy="4391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Психологическая среда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038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 rtl="0"/>
            <a:r>
              <a:rPr lang="ru-RU" dirty="0" smtClean="0"/>
              <a:t>Ребёнок с ограниченными возможностями здоровья</a:t>
            </a:r>
            <a:endParaRPr lang="ru-RU" dirty="0"/>
          </a:p>
        </p:txBody>
      </p:sp>
      <p:pic>
        <p:nvPicPr>
          <p:cNvPr id="5" name="Рисунок 4" descr="Книги на полках крупным планом и размытые книги на переднем и заднем планах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5" r="3155"/>
          <a:stretch>
            <a:fillRect/>
          </a:stretch>
        </p:blipFill>
        <p:spPr/>
      </p:pic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/>
        <p:txBody>
          <a:bodyPr rtlCol="0">
            <a:normAutofit fontScale="925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Что необходимо ребёнку с ОВЗ?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Что необходимо воспитателю?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Что необходимо другим детям, находящимся в группе?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Что необходимо родителям ребёнка с ОВЗ?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Что необходимо другим родителям?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Что необходимо администрации?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Что необходимо узким специалистам?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Среда - что это? Для чего она нужна? Из каких элементов она складывается?</a:t>
            </a:r>
          </a:p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3544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Нормативное сопровождение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/>
              <a:t>Локальные нормативные акты:</a:t>
            </a:r>
          </a:p>
          <a:p>
            <a:pPr>
              <a:lnSpc>
                <a:spcPct val="100000"/>
              </a:lnSpc>
            </a:pPr>
            <a:r>
              <a:rPr lang="ru-RU" dirty="0" smtClean="0"/>
              <a:t>Положение о реализации инклюзивного образования в ДОУ</a:t>
            </a:r>
          </a:p>
          <a:p>
            <a:pPr>
              <a:lnSpc>
                <a:spcPct val="100000"/>
              </a:lnSpc>
            </a:pPr>
            <a:r>
              <a:rPr lang="ru-RU" dirty="0" smtClean="0"/>
              <a:t>Положение о </a:t>
            </a:r>
            <a:r>
              <a:rPr lang="ru-RU" dirty="0" err="1" smtClean="0"/>
              <a:t>ППк</a:t>
            </a:r>
            <a:endParaRPr lang="ru-RU" dirty="0" smtClean="0"/>
          </a:p>
          <a:p>
            <a:pPr>
              <a:lnSpc>
                <a:spcPct val="100000"/>
              </a:lnSpc>
            </a:pPr>
            <a:r>
              <a:rPr lang="ru-RU" dirty="0" smtClean="0"/>
              <a:t>Положение об организации психолого-педагогического сопровождения ребёнка с ОВЗ в образовательном процессе</a:t>
            </a:r>
          </a:p>
          <a:p>
            <a:pPr>
              <a:lnSpc>
                <a:spcPct val="100000"/>
              </a:lnSpc>
            </a:pPr>
            <a:r>
              <a:rPr lang="ru-RU" dirty="0" smtClean="0"/>
              <a:t>Договор с родителями ребёнка с ОВЗ</a:t>
            </a:r>
          </a:p>
          <a:p>
            <a:pPr>
              <a:lnSpc>
                <a:spcPct val="100000"/>
              </a:lnSpc>
            </a:pPr>
            <a:r>
              <a:rPr lang="ru-RU" dirty="0" smtClean="0"/>
              <a:t>Положение о разработке и реализации АООП и АОП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7004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Внесение изменений в локальные акты учреждения: 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Устав</a:t>
            </a:r>
            <a:r>
              <a:rPr lang="ru-RU" dirty="0"/>
              <a:t>, </a:t>
            </a:r>
          </a:p>
          <a:p>
            <a:r>
              <a:rPr lang="ru-RU" dirty="0"/>
              <a:t>коллективный договор, </a:t>
            </a:r>
          </a:p>
          <a:p>
            <a:r>
              <a:rPr lang="ru-RU" dirty="0"/>
              <a:t>должностные инструкции, </a:t>
            </a:r>
          </a:p>
          <a:p>
            <a:r>
              <a:rPr lang="ru-RU" dirty="0"/>
              <a:t>инструкции по ТБ и т.д.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6152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Нормативные документы</a:t>
            </a:r>
            <a:endParaRPr lang="ru-RU" dirty="0"/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704344642"/>
              </p:ext>
            </p:extLst>
          </p:nvPr>
        </p:nvGraphicFramePr>
        <p:xfrm>
          <a:off x="2168477" y="1439334"/>
          <a:ext cx="7848980" cy="5125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4" name="Группа 13"/>
          <p:cNvGrpSpPr/>
          <p:nvPr/>
        </p:nvGrpSpPr>
        <p:grpSpPr>
          <a:xfrm>
            <a:off x="937145" y="1705970"/>
            <a:ext cx="2142699" cy="4615218"/>
            <a:chOff x="937145" y="1705970"/>
            <a:chExt cx="2142699" cy="4615218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937145" y="5529618"/>
              <a:ext cx="2142699" cy="79157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Индивидуальный маршрут развития</a:t>
              </a:r>
              <a:endParaRPr lang="ru-RU" dirty="0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937145" y="4255068"/>
              <a:ext cx="2142699" cy="79157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Индивидуальный маршрут развития</a:t>
              </a:r>
              <a:endParaRPr lang="ru-RU" dirty="0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937145" y="2980519"/>
              <a:ext cx="2142699" cy="79157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Индивидуальный маршрут развития</a:t>
              </a:r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937145" y="1705970"/>
              <a:ext cx="2142699" cy="79157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Индивидуальный маршрут развития</a:t>
              </a:r>
              <a:endParaRPr lang="ru-RU" dirty="0"/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8952931" y="1640764"/>
            <a:ext cx="2142699" cy="4500728"/>
            <a:chOff x="8952931" y="1640764"/>
            <a:chExt cx="2142699" cy="4500728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8952931" y="1640764"/>
              <a:ext cx="2142699" cy="79157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Индивидуальный маршрут развития</a:t>
              </a:r>
              <a:endParaRPr lang="ru-RU" dirty="0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8952931" y="4113536"/>
              <a:ext cx="2142699" cy="79157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Индивидуальный маршрут развития</a:t>
              </a:r>
              <a:endParaRPr lang="ru-RU" dirty="0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8952931" y="5349922"/>
              <a:ext cx="2142699" cy="79157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Индивидуальный маршрут развития</a:t>
              </a:r>
              <a:endParaRPr lang="ru-RU" dirty="0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8952931" y="2877150"/>
              <a:ext cx="2142699" cy="79157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Индивидуальный маршрут развития</a:t>
              </a:r>
              <a:endParaRPr lang="ru-RU" dirty="0"/>
            </a:p>
          </p:txBody>
        </p:sp>
      </p:grpSp>
      <p:cxnSp>
        <p:nvCxnSpPr>
          <p:cNvPr id="18" name="Прямая со стрелкой 17"/>
          <p:cNvCxnSpPr>
            <a:stCxn id="9" idx="3"/>
          </p:cNvCxnSpPr>
          <p:nvPr/>
        </p:nvCxnSpPr>
        <p:spPr>
          <a:xfrm>
            <a:off x="3079844" y="3376304"/>
            <a:ext cx="896411" cy="1274549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8" idx="3"/>
          </p:cNvCxnSpPr>
          <p:nvPr/>
        </p:nvCxnSpPr>
        <p:spPr>
          <a:xfrm>
            <a:off x="3079844" y="4650853"/>
            <a:ext cx="896411" cy="0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3079844" y="5349922"/>
            <a:ext cx="609332" cy="575481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13" idx="1"/>
          </p:cNvCxnSpPr>
          <p:nvPr/>
        </p:nvCxnSpPr>
        <p:spPr>
          <a:xfrm flipH="1">
            <a:off x="8354291" y="3272935"/>
            <a:ext cx="598640" cy="1132810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11" idx="1"/>
          </p:cNvCxnSpPr>
          <p:nvPr/>
        </p:nvCxnSpPr>
        <p:spPr>
          <a:xfrm flipH="1" flipV="1">
            <a:off x="8354291" y="4405745"/>
            <a:ext cx="598640" cy="103576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H="1" flipV="1">
            <a:off x="6691745" y="1856509"/>
            <a:ext cx="2261186" cy="245246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3079844" y="2101755"/>
            <a:ext cx="896411" cy="2549098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12" idx="1"/>
          </p:cNvCxnSpPr>
          <p:nvPr/>
        </p:nvCxnSpPr>
        <p:spPr>
          <a:xfrm flipH="1" flipV="1">
            <a:off x="8653611" y="5288128"/>
            <a:ext cx="299320" cy="457579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449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Технологии реализации АОП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2070" y="1259006"/>
            <a:ext cx="10495696" cy="5278272"/>
          </a:xfrm>
        </p:spPr>
        <p:txBody>
          <a:bodyPr numCol="3">
            <a:noAutofit/>
          </a:bodyPr>
          <a:lstStyle/>
          <a:p>
            <a:pPr marL="0" lvl="0" indent="0">
              <a:lnSpc>
                <a:spcPct val="120000"/>
              </a:lnSpc>
              <a:buNone/>
            </a:pPr>
            <a:r>
              <a:rPr lang="ru-RU" sz="1400" b="1" dirty="0">
                <a:latin typeface="+mj-lt"/>
                <a:ea typeface="+mj-ea"/>
                <a:cs typeface="+mj-cs"/>
              </a:rPr>
              <a:t>Игровые технологии: 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dirty="0">
                <a:latin typeface="+mj-lt"/>
                <a:ea typeface="+mj-ea"/>
                <a:cs typeface="+mj-cs"/>
              </a:rPr>
              <a:t>Сюжетно </a:t>
            </a:r>
            <a:r>
              <a:rPr lang="ru-RU" sz="1400" dirty="0">
                <a:latin typeface="+mj-lt"/>
                <a:ea typeface="+mj-ea"/>
                <a:cs typeface="+mj-cs"/>
              </a:rPr>
              <a:t>– ролевые игры;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dirty="0">
                <a:latin typeface="+mj-lt"/>
                <a:ea typeface="+mj-ea"/>
                <a:cs typeface="+mj-cs"/>
              </a:rPr>
              <a:t>Дидактические игры;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dirty="0">
                <a:latin typeface="+mj-lt"/>
                <a:ea typeface="+mj-ea"/>
                <a:cs typeface="+mj-cs"/>
              </a:rPr>
              <a:t>Словесные игры;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dirty="0">
                <a:latin typeface="+mj-lt"/>
                <a:ea typeface="+mj-ea"/>
                <a:cs typeface="+mj-cs"/>
              </a:rPr>
              <a:t>Подвижные </a:t>
            </a:r>
            <a:r>
              <a:rPr lang="ru-RU" sz="1400" dirty="0">
                <a:latin typeface="+mj-lt"/>
                <a:ea typeface="+mj-ea"/>
                <a:cs typeface="+mj-cs"/>
              </a:rPr>
              <a:t>игры;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dirty="0">
                <a:latin typeface="+mj-lt"/>
                <a:ea typeface="+mj-ea"/>
                <a:cs typeface="+mj-cs"/>
              </a:rPr>
              <a:t>Игры-конструкторы.</a:t>
            </a:r>
            <a:endParaRPr lang="ru-RU" sz="1400" dirty="0">
              <a:latin typeface="+mj-lt"/>
              <a:ea typeface="+mj-ea"/>
              <a:cs typeface="+mj-cs"/>
            </a:endParaRPr>
          </a:p>
          <a:p>
            <a:pPr marL="0" lvl="0" indent="0">
              <a:lnSpc>
                <a:spcPct val="120000"/>
              </a:lnSpc>
              <a:buNone/>
            </a:pPr>
            <a:r>
              <a:rPr lang="ru-RU" sz="1400" b="1" dirty="0" err="1">
                <a:latin typeface="+mj-lt"/>
                <a:ea typeface="+mj-ea"/>
                <a:cs typeface="+mj-cs"/>
              </a:rPr>
              <a:t>Здоровьесберегающие</a:t>
            </a:r>
            <a:r>
              <a:rPr lang="ru-RU" sz="1400" b="1" dirty="0">
                <a:latin typeface="+mj-lt"/>
                <a:ea typeface="+mj-ea"/>
                <a:cs typeface="+mj-cs"/>
              </a:rPr>
              <a:t> технологии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dirty="0">
                <a:latin typeface="+mj-lt"/>
                <a:ea typeface="+mj-ea"/>
                <a:cs typeface="+mj-cs"/>
              </a:rPr>
              <a:t>Логопедическая ритмика</a:t>
            </a:r>
            <a:r>
              <a:rPr lang="ru-RU" sz="1400" dirty="0" smtClean="0">
                <a:latin typeface="+mj-lt"/>
                <a:ea typeface="+mj-ea"/>
                <a:cs typeface="+mj-cs"/>
              </a:rPr>
              <a:t>;</a:t>
            </a:r>
            <a:endParaRPr lang="ru-RU" sz="1400" dirty="0">
              <a:latin typeface="+mj-lt"/>
              <a:ea typeface="+mj-ea"/>
              <a:cs typeface="+mj-cs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dirty="0">
                <a:latin typeface="+mj-lt"/>
                <a:ea typeface="+mj-ea"/>
                <a:cs typeface="+mj-cs"/>
              </a:rPr>
              <a:t>Зрительная гимнастика;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dirty="0" err="1">
                <a:latin typeface="+mj-lt"/>
                <a:ea typeface="+mj-ea"/>
                <a:cs typeface="+mj-cs"/>
              </a:rPr>
              <a:t>Физминутки</a:t>
            </a:r>
            <a:r>
              <a:rPr lang="ru-RU" sz="1400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dirty="0">
                <a:latin typeface="+mj-lt"/>
                <a:ea typeface="+mj-ea"/>
                <a:cs typeface="+mj-cs"/>
              </a:rPr>
              <a:t>Ритмика;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dirty="0" smtClean="0">
                <a:latin typeface="+mj-lt"/>
                <a:ea typeface="+mj-ea"/>
                <a:cs typeface="+mj-cs"/>
              </a:rPr>
              <a:t>Музыкальная </a:t>
            </a:r>
            <a:r>
              <a:rPr lang="ru-RU" sz="1400" dirty="0">
                <a:latin typeface="+mj-lt"/>
                <a:ea typeface="+mj-ea"/>
                <a:cs typeface="+mj-cs"/>
              </a:rPr>
              <a:t>терапия;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dirty="0" smtClean="0">
                <a:latin typeface="+mj-lt"/>
                <a:ea typeface="+mj-ea"/>
                <a:cs typeface="+mj-cs"/>
              </a:rPr>
              <a:t>Арт-терапия;</a:t>
            </a:r>
            <a:endParaRPr lang="ru-RU" sz="1400" dirty="0">
              <a:latin typeface="+mj-lt"/>
              <a:ea typeface="+mj-ea"/>
              <a:cs typeface="+mj-cs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dirty="0" smtClean="0">
                <a:latin typeface="+mj-lt"/>
                <a:ea typeface="+mj-ea"/>
                <a:cs typeface="+mj-cs"/>
              </a:rPr>
              <a:t>Терапия песком.</a:t>
            </a:r>
            <a:endParaRPr lang="ru-RU" sz="1400" dirty="0">
              <a:latin typeface="+mj-lt"/>
              <a:ea typeface="+mj-ea"/>
              <a:cs typeface="+mj-cs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b="1" dirty="0" smtClean="0">
                <a:latin typeface="+mj-lt"/>
                <a:ea typeface="+mj-ea"/>
                <a:cs typeface="+mj-cs"/>
              </a:rPr>
              <a:t>Технология </a:t>
            </a:r>
            <a:r>
              <a:rPr lang="ru-RU" sz="1400" b="1" dirty="0">
                <a:latin typeface="+mj-lt"/>
                <a:ea typeface="+mj-ea"/>
                <a:cs typeface="+mj-cs"/>
              </a:rPr>
              <a:t>моделирования: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dirty="0">
                <a:latin typeface="+mj-lt"/>
                <a:ea typeface="+mj-ea"/>
                <a:cs typeface="+mj-cs"/>
              </a:rPr>
              <a:t>Использование наглядных моделей при постановке звуков;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dirty="0">
                <a:latin typeface="+mj-lt"/>
                <a:ea typeface="+mj-ea"/>
                <a:cs typeface="+mj-cs"/>
              </a:rPr>
              <a:t>Использования моделирования для развития связной речи.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dirty="0">
                <a:latin typeface="+mj-lt"/>
                <a:ea typeface="+mj-ea"/>
                <a:cs typeface="+mj-cs"/>
              </a:rPr>
              <a:t>Технология логопедического обследования;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dirty="0">
                <a:latin typeface="+mj-lt"/>
                <a:ea typeface="+mj-ea"/>
                <a:cs typeface="+mj-cs"/>
              </a:rPr>
              <a:t>Технология развития артикуляционной гимнастики;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sz="1400" b="1" dirty="0" smtClean="0">
              <a:latin typeface="+mj-lt"/>
              <a:ea typeface="+mj-ea"/>
              <a:cs typeface="+mj-cs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b="1" dirty="0" smtClean="0">
                <a:latin typeface="+mj-lt"/>
                <a:ea typeface="+mj-ea"/>
                <a:cs typeface="+mj-cs"/>
              </a:rPr>
              <a:t>Технология </a:t>
            </a:r>
            <a:r>
              <a:rPr lang="ru-RU" sz="1400" b="1" dirty="0">
                <a:latin typeface="+mj-lt"/>
                <a:ea typeface="+mj-ea"/>
                <a:cs typeface="+mj-cs"/>
              </a:rPr>
              <a:t>развития мелкой моторики: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dirty="0" smtClean="0">
                <a:latin typeface="+mj-lt"/>
                <a:ea typeface="+mj-ea"/>
                <a:cs typeface="+mj-cs"/>
              </a:rPr>
              <a:t>Суд – </a:t>
            </a:r>
            <a:r>
              <a:rPr lang="ru-RU" sz="1400" dirty="0" err="1" smtClean="0">
                <a:latin typeface="+mj-lt"/>
                <a:ea typeface="+mj-ea"/>
                <a:cs typeface="+mj-cs"/>
              </a:rPr>
              <a:t>Джок</a:t>
            </a:r>
            <a:r>
              <a:rPr lang="ru-RU" sz="1400" dirty="0" smtClean="0">
                <a:latin typeface="+mj-lt"/>
                <a:ea typeface="+mj-ea"/>
                <a:cs typeface="+mj-cs"/>
              </a:rPr>
              <a:t> терапия;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dirty="0" smtClean="0">
                <a:latin typeface="+mj-lt"/>
                <a:ea typeface="+mj-ea"/>
                <a:cs typeface="+mj-cs"/>
              </a:rPr>
              <a:t>Пальчиковая </a:t>
            </a:r>
            <a:r>
              <a:rPr lang="ru-RU" sz="1400" dirty="0">
                <a:latin typeface="+mj-lt"/>
                <a:ea typeface="+mj-ea"/>
                <a:cs typeface="+mj-cs"/>
              </a:rPr>
              <a:t>гимнастика.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dirty="0">
                <a:latin typeface="+mj-lt"/>
                <a:ea typeface="+mj-ea"/>
                <a:cs typeface="+mj-cs"/>
              </a:rPr>
              <a:t>Технология развития фонематического слуха;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dirty="0">
                <a:latin typeface="+mj-lt"/>
                <a:ea typeface="+mj-ea"/>
                <a:cs typeface="+mj-cs"/>
              </a:rPr>
              <a:t>Технология коррекции звукопроизношения;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sz="1400" b="1" dirty="0" smtClean="0">
              <a:latin typeface="+mj-lt"/>
              <a:ea typeface="+mj-ea"/>
              <a:cs typeface="+mj-cs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b="1" dirty="0" smtClean="0">
                <a:latin typeface="+mj-lt"/>
                <a:ea typeface="+mj-ea"/>
                <a:cs typeface="+mj-cs"/>
              </a:rPr>
              <a:t>Технология </a:t>
            </a:r>
            <a:r>
              <a:rPr lang="ru-RU" sz="1400" b="1" dirty="0">
                <a:latin typeface="+mj-lt"/>
                <a:ea typeface="+mj-ea"/>
                <a:cs typeface="+mj-cs"/>
              </a:rPr>
              <a:t>формирования речевого дыхания при различных нарушениях произносительной стороны речи: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dirty="0">
                <a:latin typeface="+mj-lt"/>
                <a:ea typeface="+mj-ea"/>
                <a:cs typeface="+mj-cs"/>
              </a:rPr>
              <a:t>Дыхательная гимнастика.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dirty="0" smtClean="0">
                <a:latin typeface="+mj-lt"/>
                <a:ea typeface="+mj-ea"/>
                <a:cs typeface="+mj-cs"/>
              </a:rPr>
              <a:t>Технология </a:t>
            </a:r>
            <a:r>
              <a:rPr lang="ru-RU" sz="1400" dirty="0">
                <a:latin typeface="+mj-lt"/>
                <a:ea typeface="+mj-ea"/>
                <a:cs typeface="+mj-cs"/>
              </a:rPr>
              <a:t>развития интонационной стороны речи;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dirty="0">
                <a:latin typeface="+mj-lt"/>
                <a:ea typeface="+mj-ea"/>
                <a:cs typeface="+mj-cs"/>
              </a:rPr>
              <a:t>Технология коррекции голоса;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dirty="0">
                <a:latin typeface="+mj-lt"/>
                <a:ea typeface="+mj-ea"/>
                <a:cs typeface="+mj-cs"/>
              </a:rPr>
              <a:t>Технология развития </a:t>
            </a:r>
            <a:r>
              <a:rPr lang="ru-RU" sz="1400" dirty="0" smtClean="0">
                <a:latin typeface="+mj-lt"/>
                <a:ea typeface="+mj-ea"/>
                <a:cs typeface="+mj-cs"/>
              </a:rPr>
              <a:t>лексико-грамматических </a:t>
            </a:r>
            <a:r>
              <a:rPr lang="ru-RU" sz="1400" dirty="0">
                <a:latin typeface="+mj-lt"/>
                <a:ea typeface="+mj-ea"/>
                <a:cs typeface="+mj-cs"/>
              </a:rPr>
              <a:t>компонентов речи;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dirty="0" smtClean="0">
                <a:latin typeface="+mj-lt"/>
                <a:ea typeface="+mj-ea"/>
                <a:cs typeface="+mj-cs"/>
              </a:rPr>
              <a:t>Технология </a:t>
            </a:r>
            <a:r>
              <a:rPr lang="ru-RU" sz="1400" dirty="0">
                <a:latin typeface="+mj-lt"/>
                <a:ea typeface="+mj-ea"/>
                <a:cs typeface="+mj-cs"/>
              </a:rPr>
              <a:t>развития связной речи;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dirty="0">
                <a:latin typeface="+mj-lt"/>
                <a:ea typeface="+mj-ea"/>
                <a:cs typeface="+mj-cs"/>
              </a:rPr>
              <a:t>Технология формирования навыков речевой саморегуляции.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dirty="0" smtClean="0">
                <a:latin typeface="+mj-lt"/>
                <a:ea typeface="+mj-ea"/>
                <a:cs typeface="+mj-cs"/>
              </a:rPr>
              <a:t>	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 smtClean="0">
                <a:latin typeface="+mj-lt"/>
                <a:ea typeface="+mj-ea"/>
                <a:cs typeface="+mj-cs"/>
              </a:rPr>
              <a:t>ABA</a:t>
            </a:r>
            <a:r>
              <a:rPr lang="ru-RU" sz="1400" dirty="0" smtClean="0">
                <a:latin typeface="+mj-lt"/>
                <a:ea typeface="+mj-ea"/>
                <a:cs typeface="+mj-cs"/>
              </a:rPr>
              <a:t>- терапия;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dirty="0" smtClean="0">
                <a:latin typeface="+mj-lt"/>
                <a:ea typeface="+mj-ea"/>
                <a:cs typeface="+mj-cs"/>
              </a:rPr>
              <a:t>Элементы </a:t>
            </a:r>
            <a:r>
              <a:rPr lang="en-US" sz="1400" dirty="0" smtClean="0">
                <a:latin typeface="+mj-lt"/>
                <a:ea typeface="+mj-ea"/>
                <a:cs typeface="+mj-cs"/>
              </a:rPr>
              <a:t>Floor time</a:t>
            </a:r>
            <a:r>
              <a:rPr lang="ru-RU" sz="1400" dirty="0" smtClean="0">
                <a:latin typeface="+mj-lt"/>
                <a:ea typeface="+mj-ea"/>
                <a:cs typeface="+mj-cs"/>
              </a:rPr>
              <a:t>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 smtClean="0">
                <a:latin typeface="+mj-lt"/>
                <a:ea typeface="+mj-ea"/>
                <a:cs typeface="+mj-cs"/>
              </a:rPr>
              <a:t>PE</a:t>
            </a:r>
            <a:r>
              <a:rPr lang="ru-RU" sz="1400" dirty="0" smtClean="0">
                <a:latin typeface="+mj-lt"/>
                <a:ea typeface="+mj-ea"/>
                <a:cs typeface="+mj-cs"/>
              </a:rPr>
              <a:t>С</a:t>
            </a:r>
            <a:r>
              <a:rPr lang="en-US" sz="1400" dirty="0" smtClean="0">
                <a:latin typeface="+mj-lt"/>
                <a:ea typeface="+mj-ea"/>
                <a:cs typeface="+mj-cs"/>
              </a:rPr>
              <a:t>S</a:t>
            </a:r>
            <a:r>
              <a:rPr lang="ru-RU" sz="1400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dirty="0" smtClean="0">
                <a:latin typeface="+mj-lt"/>
                <a:ea typeface="+mj-ea"/>
                <a:cs typeface="+mj-cs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915814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 smtClean="0"/>
              <a:t>Формирование туалетного навыка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526" y="1914098"/>
            <a:ext cx="6223379" cy="440822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397" y="1914098"/>
            <a:ext cx="3853336" cy="2876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278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Формы, методы и средства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501251" y="1767385"/>
            <a:ext cx="2825088" cy="1808329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>
                    <a:lumMod val="75000"/>
                  </a:schemeClr>
                </a:solidFill>
              </a:rPr>
              <a:t>Формы: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Индивидуальная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Микро-группа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Фронтальная</a:t>
            </a:r>
            <a:endParaRPr lang="ru-RU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950421" y="1767385"/>
            <a:ext cx="4067033" cy="180832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>
                    <a:lumMod val="75000"/>
                  </a:schemeClr>
                </a:solidFill>
              </a:rPr>
              <a:t>Методы: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Наглядные;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Игровые;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Словесные;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Практические</a:t>
            </a:r>
            <a:endParaRPr lang="ru-RU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384645" y="4039736"/>
            <a:ext cx="4012442" cy="192433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>
                    <a:lumMod val="75000"/>
                  </a:schemeClr>
                </a:solidFill>
              </a:rPr>
              <a:t>Средства: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Раздаточные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Аудио-визуальные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Современные технические</a:t>
            </a:r>
            <a:endParaRPr lang="ru-RU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099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Модель «Ребёнок-партнер»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4714" y="3495425"/>
            <a:ext cx="2039345" cy="2727955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0709" y="1646403"/>
            <a:ext cx="2531621" cy="168365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294" y="3890394"/>
            <a:ext cx="3507994" cy="2332986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085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f03431380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_9411662_TF03431380_TF03431380.potx" id="{3442B1B1-FE9E-4009-A7C4-AC049039973C}" vid="{B3BD9ACF-76CB-44DC-AA6B-25949BA0423D}"/>
    </a:ext>
  </a:extLst>
</a:theme>
</file>

<file path=ppt/theme/theme2.xml><?xml version="1.0" encoding="utf-8"?>
<a:theme xmlns:a="http://schemas.openxmlformats.org/drawingml/2006/main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Description xmlns="4873beb7-5857-4685-be1f-d57550cc96cc" xsi:nil="true"/>
    <AssetExpire xmlns="4873beb7-5857-4685-be1f-d57550cc96cc">2029-01-01T08:00:00+00:00</AssetExpire>
    <CampaignTagsTaxHTField0 xmlns="4873beb7-5857-4685-be1f-d57550cc96cc">
      <Terms xmlns="http://schemas.microsoft.com/office/infopath/2007/PartnerControls"/>
    </CampaignTagsTaxHTField0>
    <IntlLangReviewDate xmlns="4873beb7-5857-4685-be1f-d57550cc96cc" xsi:nil="true"/>
    <TPFriendlyName xmlns="4873beb7-5857-4685-be1f-d57550cc96cc" xsi:nil="true"/>
    <IntlLangReview xmlns="4873beb7-5857-4685-be1f-d57550cc96cc">false</IntlLangReview>
    <LocLastLocAttemptVersionLookup xmlns="4873beb7-5857-4685-be1f-d57550cc96cc">855024</LocLastLocAttemptVersionLookup>
    <PolicheckWords xmlns="4873beb7-5857-4685-be1f-d57550cc96cc" xsi:nil="true"/>
    <SubmitterId xmlns="4873beb7-5857-4685-be1f-d57550cc96cc" xsi:nil="true"/>
    <AcquiredFrom xmlns="4873beb7-5857-4685-be1f-d57550cc96cc">Internal MS</AcquiredFrom>
    <EditorialStatus xmlns="4873beb7-5857-4685-be1f-d57550cc96cc">Complete</EditorialStatus>
    <Markets xmlns="4873beb7-5857-4685-be1f-d57550cc96cc"/>
    <OriginAsset xmlns="4873beb7-5857-4685-be1f-d57550cc96cc" xsi:nil="true"/>
    <AssetStart xmlns="4873beb7-5857-4685-be1f-d57550cc96cc">2012-08-31T08:50:00+00:00</AssetStart>
    <FriendlyTitle xmlns="4873beb7-5857-4685-be1f-d57550cc96cc" xsi:nil="true"/>
    <MarketSpecific xmlns="4873beb7-5857-4685-be1f-d57550cc96cc">false</MarketSpecific>
    <TPNamespace xmlns="4873beb7-5857-4685-be1f-d57550cc96cc" xsi:nil="true"/>
    <PublishStatusLookup xmlns="4873beb7-5857-4685-be1f-d57550cc96cc">
      <Value>1616423</Value>
    </PublishStatusLookup>
    <APAuthor xmlns="4873beb7-5857-4685-be1f-d57550cc96cc">
      <UserInfo>
        <DisplayName>REDMOND\kristaa</DisplayName>
        <AccountId>136</AccountId>
        <AccountType/>
      </UserInfo>
    </APAuthor>
    <TPCommandLine xmlns="4873beb7-5857-4685-be1f-d57550cc96cc" xsi:nil="true"/>
    <IntlLangReviewer xmlns="4873beb7-5857-4685-be1f-d57550cc96cc" xsi:nil="true"/>
    <OpenTemplate xmlns="4873beb7-5857-4685-be1f-d57550cc96cc">true</OpenTemplate>
    <CSXSubmissionDate xmlns="4873beb7-5857-4685-be1f-d57550cc96cc" xsi:nil="true"/>
    <TaxCatchAll xmlns="4873beb7-5857-4685-be1f-d57550cc96cc"/>
    <Manager xmlns="4873beb7-5857-4685-be1f-d57550cc96cc" xsi:nil="true"/>
    <NumericId xmlns="4873beb7-5857-4685-be1f-d57550cc96cc" xsi:nil="true"/>
    <ParentAssetId xmlns="4873beb7-5857-4685-be1f-d57550cc96cc" xsi:nil="true"/>
    <OriginalSourceMarket xmlns="4873beb7-5857-4685-be1f-d57550cc96cc" xsi:nil="true"/>
    <ApprovalStatus xmlns="4873beb7-5857-4685-be1f-d57550cc96cc">InProgress</ApprovalStatus>
    <TPComponent xmlns="4873beb7-5857-4685-be1f-d57550cc96cc" xsi:nil="true"/>
    <EditorialTags xmlns="4873beb7-5857-4685-be1f-d57550cc96cc" xsi:nil="true"/>
    <TPExecutable xmlns="4873beb7-5857-4685-be1f-d57550cc96cc" xsi:nil="true"/>
    <TPLaunchHelpLink xmlns="4873beb7-5857-4685-be1f-d57550cc96cc" xsi:nil="true"/>
    <LocComments xmlns="4873beb7-5857-4685-be1f-d57550cc96cc" xsi:nil="true"/>
    <LocRecommendedHandoff xmlns="4873beb7-5857-4685-be1f-d57550cc96cc" xsi:nil="true"/>
    <SourceTitle xmlns="4873beb7-5857-4685-be1f-d57550cc96cc" xsi:nil="true"/>
    <CSXUpdate xmlns="4873beb7-5857-4685-be1f-d57550cc96cc">false</CSXUpdate>
    <IntlLocPriority xmlns="4873beb7-5857-4685-be1f-d57550cc96cc" xsi:nil="true"/>
    <UAProjectedTotalWords xmlns="4873beb7-5857-4685-be1f-d57550cc96cc" xsi:nil="true"/>
    <AssetType xmlns="4873beb7-5857-4685-be1f-d57550cc96cc">TP</AssetType>
    <MachineTranslated xmlns="4873beb7-5857-4685-be1f-d57550cc96cc">false</MachineTranslated>
    <OutputCachingOn xmlns="4873beb7-5857-4685-be1f-d57550cc96cc">false</OutputCachingOn>
    <TemplateStatus xmlns="4873beb7-5857-4685-be1f-d57550cc96cc">Complete</TemplateStatus>
    <IsSearchable xmlns="4873beb7-5857-4685-be1f-d57550cc96cc">true</IsSearchable>
    <ContentItem xmlns="4873beb7-5857-4685-be1f-d57550cc96cc" xsi:nil="true"/>
    <HandoffToMSDN xmlns="4873beb7-5857-4685-be1f-d57550cc96cc" xsi:nil="true"/>
    <ShowIn xmlns="4873beb7-5857-4685-be1f-d57550cc96cc">Show everywhere</ShowIn>
    <ThumbnailAssetId xmlns="4873beb7-5857-4685-be1f-d57550cc96cc" xsi:nil="true"/>
    <UALocComments xmlns="4873beb7-5857-4685-be1f-d57550cc96cc" xsi:nil="true"/>
    <UALocRecommendation xmlns="4873beb7-5857-4685-be1f-d57550cc96cc">Localize</UALocRecommendation>
    <LastModifiedDateTime xmlns="4873beb7-5857-4685-be1f-d57550cc96cc" xsi:nil="true"/>
    <LegacyData xmlns="4873beb7-5857-4685-be1f-d57550cc96cc" xsi:nil="true"/>
    <LocManualTestRequired xmlns="4873beb7-5857-4685-be1f-d57550cc96cc">false</LocManualTestRequired>
    <LocMarketGroupTiers2 xmlns="4873beb7-5857-4685-be1f-d57550cc96cc" xsi:nil="true"/>
    <ClipArtFilename xmlns="4873beb7-5857-4685-be1f-d57550cc96cc" xsi:nil="true"/>
    <TPApplication xmlns="4873beb7-5857-4685-be1f-d57550cc96cc" xsi:nil="true"/>
    <CSXHash xmlns="4873beb7-5857-4685-be1f-d57550cc96cc" xsi:nil="true"/>
    <DirectSourceMarket xmlns="4873beb7-5857-4685-be1f-d57550cc96cc" xsi:nil="true"/>
    <PrimaryImageGen xmlns="4873beb7-5857-4685-be1f-d57550cc96cc">true</PrimaryImageGen>
    <PlannedPubDate xmlns="4873beb7-5857-4685-be1f-d57550cc96cc" xsi:nil="true"/>
    <CSXSubmissionMarket xmlns="4873beb7-5857-4685-be1f-d57550cc96cc" xsi:nil="true"/>
    <Downloads xmlns="4873beb7-5857-4685-be1f-d57550cc96cc">0</Downloads>
    <ArtSampleDocs xmlns="4873beb7-5857-4685-be1f-d57550cc96cc" xsi:nil="true"/>
    <TrustLevel xmlns="4873beb7-5857-4685-be1f-d57550cc96cc">1 Microsoft Managed Content</TrustLevel>
    <BlockPublish xmlns="4873beb7-5857-4685-be1f-d57550cc96cc">false</BlockPublish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BusinessGroup xmlns="4873beb7-5857-4685-be1f-d57550cc96cc" xsi:nil="true"/>
    <Providers xmlns="4873beb7-5857-4685-be1f-d57550cc96cc" xsi:nil="true"/>
    <TemplateTemplateType xmlns="4873beb7-5857-4685-be1f-d57550cc96cc">PowerPoint Presentation Template</TemplateTemplateType>
    <TimesCloned xmlns="4873beb7-5857-4685-be1f-d57550cc96cc" xsi:nil="true"/>
    <TPAppVersion xmlns="4873beb7-5857-4685-be1f-d57550cc96cc" xsi:nil="true"/>
    <VoteCount xmlns="4873beb7-5857-4685-be1f-d57550cc96cc" xsi:nil="true"/>
    <AverageRating xmlns="4873beb7-5857-4685-be1f-d57550cc96cc" xsi:nil="true"/>
    <FeatureTagsTaxHTField0 xmlns="4873beb7-5857-4685-be1f-d57550cc96cc">
      <Terms xmlns="http://schemas.microsoft.com/office/infopath/2007/PartnerControls"/>
    </FeatureTagsTaxHTField0>
    <Provider xmlns="4873beb7-5857-4685-be1f-d57550cc96cc" xsi:nil="true"/>
    <UACurrentWords xmlns="4873beb7-5857-4685-be1f-d57550cc96cc" xsi:nil="true"/>
    <AssetId xmlns="4873beb7-5857-4685-be1f-d57550cc96cc">TP103431361</AssetId>
    <TPClientViewer xmlns="4873beb7-5857-4685-be1f-d57550cc96cc" xsi:nil="true"/>
    <DSATActionTaken xmlns="4873beb7-5857-4685-be1f-d57550cc96cc" xsi:nil="true"/>
    <APEditor xmlns="4873beb7-5857-4685-be1f-d57550cc96cc">
      <UserInfo>
        <DisplayName/>
        <AccountId xsi:nil="true"/>
        <AccountType/>
      </UserInfo>
    </APEditor>
    <TPInstallLocation xmlns="4873beb7-5857-4685-be1f-d57550cc96cc" xsi:nil="true"/>
    <OOCacheId xmlns="4873beb7-5857-4685-be1f-d57550cc96cc" xsi:nil="true"/>
    <IsDeleted xmlns="4873beb7-5857-4685-be1f-d57550cc96cc">false</IsDeleted>
    <PublishTargets xmlns="4873beb7-5857-4685-be1f-d57550cc96cc">OfficeOnlineVNext</PublishTargets>
    <ApprovalLog xmlns="4873beb7-5857-4685-be1f-d57550cc96cc" xsi:nil="true"/>
    <BugNumber xmlns="4873beb7-5857-4685-be1f-d57550cc96cc" xsi:nil="true"/>
    <CrawlForDependencies xmlns="4873beb7-5857-4685-be1f-d57550cc96cc">false</CrawlForDependencies>
    <InternalTagsTaxHTField0 xmlns="4873beb7-5857-4685-be1f-d57550cc96cc">
      <Terms xmlns="http://schemas.microsoft.com/office/infopath/2007/PartnerControls"/>
    </InternalTagsTaxHTField0>
    <LastHandOff xmlns="4873beb7-5857-4685-be1f-d57550cc96cc" xsi:nil="true"/>
    <Milestone xmlns="4873beb7-5857-4685-be1f-d57550cc96cc" xsi:nil="true"/>
    <OriginalRelease xmlns="4873beb7-5857-4685-be1f-d57550cc96cc">15</OriginalRelease>
    <RecommendationsModifier xmlns="4873beb7-5857-4685-be1f-d57550cc96cc" xsi:nil="true"/>
    <ScenarioTagsTaxHTField0 xmlns="4873beb7-5857-4685-be1f-d57550cc96cc">
      <Terms xmlns="http://schemas.microsoft.com/office/infopath/2007/PartnerControls"/>
    </ScenarioTagsTaxHTField0>
    <UANotes xmlns="4873beb7-5857-4685-be1f-d57550cc96c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8C8B9CA-0273-4370-889A-FC05DA5C2F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CDDBB83-77C1-4099-A0AA-289882E745E2}">
  <ds:schemaRefs>
    <ds:schemaRef ds:uri="http://purl.org/dc/elements/1.1/"/>
    <ds:schemaRef ds:uri="http://schemas.microsoft.com/office/2006/documentManagement/types"/>
    <ds:schemaRef ds:uri="http://www.w3.org/XML/1998/namespace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4873beb7-5857-4685-be1f-d57550cc96cc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561E720F-F05D-4536-9C34-0CFCED65D3B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tf03431380</Template>
  <TotalTime>0</TotalTime>
  <Words>681</Words>
  <Application>Microsoft Office PowerPoint</Application>
  <PresentationFormat>Произвольный</PresentationFormat>
  <Paragraphs>183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tf03431380</vt:lpstr>
      <vt:lpstr>Модель сопровождения ребёнка с ОВЗ в воспитательно-образовательном процессе доу</vt:lpstr>
      <vt:lpstr>Ребёнок с ограниченными возможностями здоровья</vt:lpstr>
      <vt:lpstr>Нормативное сопровождение</vt:lpstr>
      <vt:lpstr>Внесение изменений в локальные акты учреждения:  </vt:lpstr>
      <vt:lpstr>Нормативные документы</vt:lpstr>
      <vt:lpstr>Технологии реализации АОП</vt:lpstr>
      <vt:lpstr>Формирование туалетного навыка</vt:lpstr>
      <vt:lpstr>Формы, методы и средства</vt:lpstr>
      <vt:lpstr>Модель «Ребёнок-партнер»</vt:lpstr>
      <vt:lpstr>Кадровые условия</vt:lpstr>
      <vt:lpstr>Формирование мотивационного компонента</vt:lpstr>
      <vt:lpstr>Методическая копилка</vt:lpstr>
      <vt:lpstr>Формы взаимодействия с родителями/законными представителями</vt:lpstr>
      <vt:lpstr>Диагностика толерантности педагогического коллектива и родителей воспитанников</vt:lpstr>
      <vt:lpstr>Пространство</vt:lpstr>
      <vt:lpstr>Психологическая среда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2017-04-03T14:47:10Z</dcterms:created>
  <dcterms:modified xsi:type="dcterms:W3CDTF">2018-01-10T10:21:50Z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0x0101006EDDDB5EE6D98C44930B742096920B300400F5B6D36B3EF94B4E9A635CDF2A18F5B8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