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9"/>
  </p:notesMasterIdLst>
  <p:sldIdLst>
    <p:sldId id="256" r:id="rId2"/>
    <p:sldId id="259" r:id="rId3"/>
    <p:sldId id="257" r:id="rId4"/>
    <p:sldId id="260" r:id="rId5"/>
    <p:sldId id="261" r:id="rId6"/>
    <p:sldId id="262" r:id="rId7"/>
    <p:sldId id="263" r:id="rId8"/>
    <p:sldId id="270" r:id="rId9"/>
    <p:sldId id="264" r:id="rId10"/>
    <p:sldId id="271" r:id="rId11"/>
    <p:sldId id="272" r:id="rId12"/>
    <p:sldId id="273" r:id="rId13"/>
    <p:sldId id="265" r:id="rId14"/>
    <p:sldId id="266" r:id="rId15"/>
    <p:sldId id="267" r:id="rId16"/>
    <p:sldId id="268" r:id="rId17"/>
    <p:sldId id="26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469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BACC48-C86A-47A6-BB57-41488E884F77}" type="datetimeFigureOut">
              <a:rPr lang="ru-RU" smtClean="0"/>
              <a:pPr/>
              <a:t>13.04.2022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A1FC95-5736-4C1B-BF0D-90A69B097F0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A1FC95-5736-4C1B-BF0D-90A69B097F02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«Формирование основ безопасности собственной жизнедеятельности и формирование предпосылок экологического сознания (безопасности окружающего мира) через решение следующих задач: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A1FC95-5736-4C1B-BF0D-90A69B097F02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A1FC95-5736-4C1B-BF0D-90A69B097F02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166D92-3704-4453-9965-1D864FB43174}" type="datetimeFigureOut">
              <a:rPr lang="ru-RU" smtClean="0"/>
              <a:pPr/>
              <a:t>13.04.2022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B1DF88-7706-44B4-B3A5-D3E837E2BAF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166D92-3704-4453-9965-1D864FB43174}" type="datetimeFigureOut">
              <a:rPr lang="ru-RU" smtClean="0"/>
              <a:pPr/>
              <a:t>13.04.2022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B1DF88-7706-44B4-B3A5-D3E837E2BA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166D92-3704-4453-9965-1D864FB43174}" type="datetimeFigureOut">
              <a:rPr lang="ru-RU" smtClean="0"/>
              <a:pPr/>
              <a:t>13.04.2022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B1DF88-7706-44B4-B3A5-D3E837E2BA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166D92-3704-4453-9965-1D864FB43174}" type="datetimeFigureOut">
              <a:rPr lang="ru-RU" smtClean="0"/>
              <a:pPr/>
              <a:t>13.04.2022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B1DF88-7706-44B4-B3A5-D3E837E2BA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166D92-3704-4453-9965-1D864FB43174}" type="datetimeFigureOut">
              <a:rPr lang="ru-RU" smtClean="0"/>
              <a:pPr/>
              <a:t>13.04.2022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B1DF88-7706-44B4-B3A5-D3E837E2BAF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166D92-3704-4453-9965-1D864FB43174}" type="datetimeFigureOut">
              <a:rPr lang="ru-RU" smtClean="0"/>
              <a:pPr/>
              <a:t>13.04.2022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B1DF88-7706-44B4-B3A5-D3E837E2BA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166D92-3704-4453-9965-1D864FB43174}" type="datetimeFigureOut">
              <a:rPr lang="ru-RU" smtClean="0"/>
              <a:pPr/>
              <a:t>13.04.2022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B1DF88-7706-44B4-B3A5-D3E837E2BA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166D92-3704-4453-9965-1D864FB43174}" type="datetimeFigureOut">
              <a:rPr lang="ru-RU" smtClean="0"/>
              <a:pPr/>
              <a:t>13.04.2022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B1DF88-7706-44B4-B3A5-D3E837E2BA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166D92-3704-4453-9965-1D864FB43174}" type="datetimeFigureOut">
              <a:rPr lang="ru-RU" smtClean="0"/>
              <a:pPr/>
              <a:t>13.04.2022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B1DF88-7706-44B4-B3A5-D3E837E2BAF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166D92-3704-4453-9965-1D864FB43174}" type="datetimeFigureOut">
              <a:rPr lang="ru-RU" smtClean="0"/>
              <a:pPr/>
              <a:t>13.04.2022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B1DF88-7706-44B4-B3A5-D3E837E2BA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166D92-3704-4453-9965-1D864FB43174}" type="datetimeFigureOut">
              <a:rPr lang="ru-RU" smtClean="0"/>
              <a:pPr/>
              <a:t>13.04.2022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B1DF88-7706-44B4-B3A5-D3E837E2BAF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D166D92-3704-4453-9965-1D864FB43174}" type="datetimeFigureOut">
              <a:rPr lang="ru-RU" smtClean="0"/>
              <a:pPr/>
              <a:t>13.04.2022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9B1DF88-7706-44B4-B3A5-D3E837E2BAF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МДОАУ «Детский сад № 107 «Маячок» г.Орска»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1850064"/>
            <a:ext cx="7848872" cy="4747288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/>
              <a:t>ПРЕЗЕНТАЦИЯ </a:t>
            </a:r>
          </a:p>
          <a:p>
            <a:pPr algn="ctr"/>
            <a:r>
              <a:rPr lang="ru-RU" sz="4000" b="1" dirty="0" smtClean="0"/>
              <a:t> НА ТЕМУ: «ОФОРМЛЕНИЕ И ИСПОЛЬЗОВАНИЕ  УГОЛКА БЕЗОПАСНОСТИ В ГРУППЕ «ПОЧЕМУЧКИ»</a:t>
            </a:r>
          </a:p>
          <a:p>
            <a:pPr algn="ctr"/>
            <a:r>
              <a:rPr lang="ru-RU" sz="4000" b="1" dirty="0" smtClean="0"/>
              <a:t> </a:t>
            </a:r>
          </a:p>
          <a:p>
            <a:pPr algn="r"/>
            <a:r>
              <a:rPr lang="ru-RU" sz="1200" b="1" dirty="0" smtClean="0"/>
              <a:t>ПОДГОТОВИЛА</a:t>
            </a:r>
          </a:p>
          <a:p>
            <a:pPr algn="r"/>
            <a:r>
              <a:rPr lang="ru-RU" sz="1200" b="1" dirty="0" smtClean="0"/>
              <a:t>ВОСПИТАТЕЛЬ   КОНЫГИНА О.А.</a:t>
            </a:r>
            <a:endParaRPr lang="ru-RU" sz="12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0"/>
            <a:ext cx="7746064" cy="114300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/>
              <a:t>Настольная игра – это и удовольствие, и развитие определенных навыков одновременно</a:t>
            </a:r>
            <a:endParaRPr lang="ru-RU" sz="4400" b="1" dirty="0"/>
          </a:p>
        </p:txBody>
      </p:sp>
      <p:pic>
        <p:nvPicPr>
          <p:cNvPr id="5" name="Содержимое 4" descr="IMG_20211029_181438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043608" y="1268760"/>
            <a:ext cx="4032448" cy="2575675"/>
          </a:xfrm>
        </p:spPr>
      </p:pic>
      <p:pic>
        <p:nvPicPr>
          <p:cNvPr id="6" name="Содержимое 5" descr="IMG_20220201_091846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2555776" y="3933056"/>
            <a:ext cx="3657600" cy="2743200"/>
          </a:xfrm>
        </p:spPr>
      </p:pic>
      <p:pic>
        <p:nvPicPr>
          <p:cNvPr id="3075" name="Picture 3" descr="C:\Users\Ольга\Documents\ПРЕЗЕНТАЦИЯ УГОЛКА БЕЗОПАСНОСТИ\IMG_20211029_181015 — копия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84168" y="1412776"/>
            <a:ext cx="2531063" cy="30496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b="1" dirty="0" smtClean="0"/>
              <a:t>С помощью настольных и дидактических игр, дети изучают и закрепляют знания о правилах безопасности </a:t>
            </a:r>
            <a:endParaRPr lang="ru-RU" sz="2800" b="1" dirty="0"/>
          </a:p>
        </p:txBody>
      </p:sp>
      <p:pic>
        <p:nvPicPr>
          <p:cNvPr id="5" name="Содержимое 4" descr="IMG_20220201_092036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 rot="5400000">
            <a:off x="491641" y="2371465"/>
            <a:ext cx="4789189" cy="3591892"/>
          </a:xfrm>
        </p:spPr>
      </p:pic>
      <p:pic>
        <p:nvPicPr>
          <p:cNvPr id="6" name="Содержимое 5" descr="IMG_20220201_092453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 rot="5400000">
            <a:off x="4333391" y="2371465"/>
            <a:ext cx="4789189" cy="3591892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Ольга\Documents\ПРЕЗЕНТАЦИЯ УГОЛКА БЕЗОПАСНОСТИ\IMG_20220201_09414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3" y="260648"/>
            <a:ext cx="4075924" cy="2880320"/>
          </a:xfrm>
          <a:prstGeom prst="rect">
            <a:avLst/>
          </a:prstGeom>
          <a:noFill/>
        </p:spPr>
      </p:pic>
      <p:pic>
        <p:nvPicPr>
          <p:cNvPr id="5123" name="Picture 3" descr="C:\Users\Ольга\Documents\ПРЕЗЕНТАЦИЯ УГОЛКА БЕЗОПАСНОСТИ\IMG_20220201_09532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60032" y="692696"/>
            <a:ext cx="3275355" cy="3676039"/>
          </a:xfrm>
          <a:prstGeom prst="rect">
            <a:avLst/>
          </a:prstGeom>
          <a:noFill/>
        </p:spPr>
      </p:pic>
      <p:pic>
        <p:nvPicPr>
          <p:cNvPr id="5125" name="Picture 5" descr="C:\Users\Ольга\Documents\ПРЕЗЕНТАЦИЯ УГОЛКА БЕЗОПАСНОСТИ\164368326115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115616" y="3356653"/>
            <a:ext cx="2880320" cy="3264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 smtClean="0"/>
              <a:t>Наличие наглядных материалов помогает детям с интересом углубиться в процесс изучения основ правил жизнедеятельности</a:t>
            </a:r>
            <a:endParaRPr lang="ru-RU" sz="2400" b="1" dirty="0"/>
          </a:p>
        </p:txBody>
      </p:sp>
      <p:pic>
        <p:nvPicPr>
          <p:cNvPr id="7" name="Содержимое 6" descr="IMG_20220201_091610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 rot="5400000">
            <a:off x="1151239" y="2169242"/>
            <a:ext cx="4323530" cy="3242648"/>
          </a:xfrm>
        </p:spPr>
      </p:pic>
      <p:pic>
        <p:nvPicPr>
          <p:cNvPr id="8" name="Содержимое 7" descr="IMG_20220201_092226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 rot="5400000">
            <a:off x="5218044" y="2072798"/>
            <a:ext cx="4128045" cy="3096034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7142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/>
              <a:t>По обучению безопасности, часто используем яркие плакаты, иллюстрации и листовки. Яркие цвета и заголовки помогают привлечь внимание и интерес у воспитанников.</a:t>
            </a:r>
            <a:endParaRPr lang="ru-RU" sz="2800" b="1" dirty="0"/>
          </a:p>
        </p:txBody>
      </p:sp>
      <p:pic>
        <p:nvPicPr>
          <p:cNvPr id="5" name="Содержимое 4" descr="IMG_20220201_10225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691680" y="1898830"/>
            <a:ext cx="6415219" cy="4811415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6425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b="1" dirty="0" smtClean="0"/>
              <a:t>Часть нашего уголка , занимают книги  по безопасности.</a:t>
            </a:r>
            <a:br>
              <a:rPr lang="ru-RU" sz="2400" b="1" dirty="0" smtClean="0"/>
            </a:br>
            <a:r>
              <a:rPr lang="ru-RU" sz="2400" b="1" dirty="0" smtClean="0"/>
              <a:t>Основная задача книги - в увлекательной форме рассказать ребёнку как правильно вести себя в сложных ситуациях, с которыми он может столкнуться.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9" name="Содержимое 8" descr="IMG_20220201_102501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51519" y="1916832"/>
            <a:ext cx="4346259" cy="3744416"/>
          </a:xfrm>
        </p:spPr>
      </p:pic>
      <p:pic>
        <p:nvPicPr>
          <p:cNvPr id="10" name="Содержимое 9" descr="IMG_20220201_102515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5080399" y="2420888"/>
            <a:ext cx="3854052" cy="3312368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Тесное взаимодействие с родителями позволяет успешно сформировать первоначальные понятия по правилам безопасного поведения, а так же привлечь их к участию в мероприятиях.</a:t>
            </a: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187624" y="1700808"/>
            <a:ext cx="7746064" cy="454759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Подбор литературы для родителей по обучению детей основам ОБЖ;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 Индивидуальные беседы; 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Родительские собрания;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Участие в конкурсах, проектах, мероприятиях.</a:t>
            </a:r>
            <a:endParaRPr lang="ru-RU" sz="2000" b="1" dirty="0">
              <a:solidFill>
                <a:srgbClr val="7030A0"/>
              </a:solidFill>
            </a:endParaRPr>
          </a:p>
        </p:txBody>
      </p:sp>
      <p:pic>
        <p:nvPicPr>
          <p:cNvPr id="4098" name="Picture 2" descr="C:\Users\Ольга\Documents\ПРЕЗЕНТАЦИЯ УГОЛКА БЕЗОПАСНОСТИ\IMG_20220201_09342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3645024"/>
            <a:ext cx="3024336" cy="3030385"/>
          </a:xfrm>
          <a:prstGeom prst="rect">
            <a:avLst/>
          </a:prstGeom>
          <a:noFill/>
        </p:spPr>
      </p:pic>
      <p:pic>
        <p:nvPicPr>
          <p:cNvPr id="4099" name="Picture 3" descr="C:\Users\Ольга\Documents\ПРЕЗЕНТАЦИЯ УГОЛКА БЕЗОПАСНОСТИ\IMG_20220201_10134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51920" y="3789040"/>
            <a:ext cx="4856872" cy="27728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«</a:t>
            </a:r>
            <a:r>
              <a:rPr lang="ru-RU" b="1" i="1" dirty="0" smtClean="0"/>
              <a:t>Обеспечение безопасности детей – забота общая</a:t>
            </a:r>
            <a:r>
              <a:rPr lang="ru-RU" b="1" dirty="0" smtClean="0"/>
              <a:t>»</a:t>
            </a:r>
            <a:endParaRPr lang="ru-RU" b="1" dirty="0"/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445925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Давайте научим наших детей, ответственно относиться к себе и окружающим людям.</a:t>
            </a:r>
          </a:p>
          <a:p>
            <a:pPr algn="ctr"/>
            <a:r>
              <a:rPr lang="ru-RU" b="1" dirty="0" smtClean="0"/>
              <a:t> Уметь предвидеть и распознавать опасности, соблюдать несложные правила личной безопасности, выработать модели поведения в экстремальных ситуациях.</a:t>
            </a:r>
          </a:p>
          <a:p>
            <a:pPr algn="ctr"/>
            <a:endParaRPr lang="ru-RU" b="1" dirty="0" smtClean="0"/>
          </a:p>
          <a:p>
            <a:pPr algn="ctr"/>
            <a:r>
              <a:rPr lang="ru-RU" sz="4400" b="1" dirty="0" smtClean="0"/>
              <a:t>СПАСИБО ЗА ВНИМАНИЕ!</a:t>
            </a:r>
            <a:endParaRPr lang="ru-RU" sz="4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АКТУАЛЬНОСТЬ</a:t>
            </a:r>
            <a:endParaRPr lang="ru-RU" b="1" dirty="0"/>
          </a:p>
        </p:txBody>
      </p:sp>
      <p:pic>
        <p:nvPicPr>
          <p:cNvPr id="10" name="Содержимое 9" descr="20a3fdff44614074a299f4f71d239878.large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435100" y="1340768"/>
            <a:ext cx="3657600" cy="4344069"/>
          </a:xfrm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5148064" y="1340768"/>
            <a:ext cx="3785624" cy="48466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chemeClr val="tx2"/>
                </a:solidFill>
              </a:rPr>
              <a:t>Детская безопасность всегда была и будет общей заботой педагогов и родителей. </a:t>
            </a:r>
            <a:r>
              <a:rPr lang="ru-RU" sz="2000" b="1" dirty="0" smtClean="0">
                <a:solidFill>
                  <a:srgbClr val="FF0000"/>
                </a:solidFill>
              </a:rPr>
              <a:t>Жизнь ребенка – это самое дорогое, что есть на свете. </a:t>
            </a:r>
            <a:r>
              <a:rPr lang="ru-RU" sz="2000" b="1" dirty="0" smtClean="0">
                <a:solidFill>
                  <a:schemeClr val="tx2"/>
                </a:solidFill>
              </a:rPr>
              <a:t>Дети могут оказаться в непредсказуемой ситуации на улице, дома.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2"/>
                </a:solidFill>
              </a:rPr>
              <a:t>  Ребенка необходимо не только оберегать, но и научить вести себя в чрезвычайных ситуациях.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2"/>
                </a:solidFill>
              </a:rPr>
              <a:t>Для этого в нашей группе для ребят  оформлен «Уголок безопасности»</a:t>
            </a:r>
            <a:endParaRPr lang="ru-RU" sz="20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u="sng" dirty="0" smtClean="0"/>
              <a:t>Цель</a:t>
            </a:r>
            <a:r>
              <a:rPr lang="ru-RU" sz="3200" dirty="0" smtClean="0"/>
              <a:t>:</a:t>
            </a:r>
            <a:r>
              <a:rPr lang="ru-RU" sz="3600" dirty="0" smtClean="0"/>
              <a:t> </a:t>
            </a:r>
            <a:r>
              <a:rPr lang="ru-RU" sz="2400" b="1" dirty="0" smtClean="0"/>
              <a:t>формирование первичных представлений о безопасном поведении в быту, социуме, природе, на дороге у дошкольников</a:t>
            </a:r>
            <a:r>
              <a:rPr lang="ru-RU" sz="2000" b="1" dirty="0" smtClean="0"/>
              <a:t>.</a:t>
            </a:r>
            <a:endParaRPr lang="ru-RU" sz="2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4000" b="1" dirty="0" smtClean="0">
                <a:solidFill>
                  <a:schemeClr val="tx2"/>
                </a:solidFill>
              </a:rPr>
              <a:t>Задачи: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формировать представления об опасных для человека и окружающего мира природы ситуациях и способах поведения в них;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 приобщать к правилам безопасного для человека и окружающего мира природы поведения;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 передача детям знаний о правилах безопасности дорожного движения в качестве пешехода и пассажира транспортного средства;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формировать осторожное и осмотрительное отношения к потенциально опасным для человека и окружающего мира природы ситуациям».</a:t>
            </a:r>
          </a:p>
          <a:p>
            <a:pPr>
              <a:buNone/>
            </a:pPr>
            <a:endParaRPr lang="ru-RU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602048" cy="2794322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При  организации </a:t>
            </a:r>
            <a:r>
              <a:rPr lang="ru-RU" sz="1600" i="1" dirty="0" smtClean="0"/>
              <a:t>«Уголка безопасности»</a:t>
            </a:r>
            <a:r>
              <a:rPr lang="ru-RU" sz="1600" dirty="0" smtClean="0"/>
              <a:t> соблюдались основные требования Федерального государственного образовательного стандарта дошкольного образования, мы постарались сделать его: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800" b="1" dirty="0" smtClean="0"/>
              <a:t>- содержательно-насыщенным;</a:t>
            </a:r>
            <a:br>
              <a:rPr lang="ru-RU" sz="1800" b="1" dirty="0" smtClean="0"/>
            </a:br>
            <a:r>
              <a:rPr lang="ru-RU" sz="1800" b="1" dirty="0" smtClean="0"/>
              <a:t>- трансформируемым; </a:t>
            </a:r>
            <a:br>
              <a:rPr lang="ru-RU" sz="1800" b="1" dirty="0" smtClean="0"/>
            </a:br>
            <a:r>
              <a:rPr lang="ru-RU" sz="1800" b="1" dirty="0" smtClean="0"/>
              <a:t>- полифункциональным;</a:t>
            </a:r>
            <a:br>
              <a:rPr lang="ru-RU" sz="1800" b="1" dirty="0" smtClean="0"/>
            </a:br>
            <a:r>
              <a:rPr lang="ru-RU" sz="1800" b="1" dirty="0" smtClean="0"/>
              <a:t> - вариативным;</a:t>
            </a:r>
            <a:br>
              <a:rPr lang="ru-RU" sz="1800" b="1" dirty="0" smtClean="0"/>
            </a:br>
            <a:r>
              <a:rPr lang="ru-RU" sz="1800" b="1" dirty="0" smtClean="0"/>
              <a:t>- доступным ;</a:t>
            </a:r>
            <a:br>
              <a:rPr lang="ru-RU" sz="1800" b="1" dirty="0" smtClean="0"/>
            </a:br>
            <a:r>
              <a:rPr lang="ru-RU" sz="1800" b="1" dirty="0" smtClean="0"/>
              <a:t>- безопасным.</a:t>
            </a:r>
            <a:endParaRPr lang="ru-RU" sz="1600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03648" y="3032166"/>
            <a:ext cx="2736304" cy="3072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20072" y="1596117"/>
            <a:ext cx="3312368" cy="441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«Островок безопасности»</a:t>
            </a:r>
            <a:br>
              <a:rPr lang="ru-RU" dirty="0" smtClean="0"/>
            </a:br>
            <a:r>
              <a:rPr lang="ru-RU" sz="3100" b="1" dirty="0" smtClean="0"/>
              <a:t>представлен различными материалами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928480" cy="4663440"/>
          </a:xfrm>
        </p:spPr>
        <p:txBody>
          <a:bodyPr>
            <a:normAutofit lnSpcReduction="10000"/>
          </a:bodyPr>
          <a:lstStyle/>
          <a:p>
            <a:r>
              <a:rPr lang="ru-RU" sz="3000" b="1" dirty="0" smtClean="0">
                <a:solidFill>
                  <a:srgbClr val="7030A0"/>
                </a:solidFill>
              </a:rPr>
              <a:t>Дидактические игры</a:t>
            </a:r>
          </a:p>
          <a:p>
            <a:r>
              <a:rPr lang="ru-RU" sz="3000" b="1" dirty="0" smtClean="0">
                <a:solidFill>
                  <a:srgbClr val="7030A0"/>
                </a:solidFill>
              </a:rPr>
              <a:t>Наглядные и иллюстрированные материалы</a:t>
            </a:r>
          </a:p>
          <a:p>
            <a:r>
              <a:rPr lang="ru-RU" sz="3000" b="1" dirty="0" smtClean="0">
                <a:solidFill>
                  <a:srgbClr val="7030A0"/>
                </a:solidFill>
              </a:rPr>
              <a:t>Сюжетные игрушки</a:t>
            </a:r>
          </a:p>
          <a:p>
            <a:r>
              <a:rPr lang="ru-RU" sz="3000" b="1" dirty="0" smtClean="0">
                <a:solidFill>
                  <a:srgbClr val="7030A0"/>
                </a:solidFill>
              </a:rPr>
              <a:t>Игровые пособия</a:t>
            </a:r>
          </a:p>
          <a:p>
            <a:r>
              <a:rPr lang="ru-RU" sz="3000" b="1" dirty="0" smtClean="0">
                <a:solidFill>
                  <a:srgbClr val="7030A0"/>
                </a:solidFill>
              </a:rPr>
              <a:t>Макеты</a:t>
            </a:r>
          </a:p>
          <a:p>
            <a:r>
              <a:rPr lang="ru-RU" sz="3000" b="1" dirty="0" smtClean="0">
                <a:solidFill>
                  <a:srgbClr val="7030A0"/>
                </a:solidFill>
              </a:rPr>
              <a:t>Литература</a:t>
            </a:r>
            <a:endParaRPr lang="ru-RU" sz="3000" b="1" dirty="0">
              <a:solidFill>
                <a:srgbClr val="7030A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Значимость данного материала заключается в том, чтобы умело интерпретировать данный материал, исходя из образовательных задач, а так же интересов воспитанников.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>Данные макеты используются, как для режиссерских игр, так и для моделирования игровых обучающих ситуаций</a:t>
            </a:r>
            <a:endParaRPr lang="ru-RU" sz="2800" dirty="0"/>
          </a:p>
        </p:txBody>
      </p:sp>
      <p:pic>
        <p:nvPicPr>
          <p:cNvPr id="5" name="Содержимое 4" descr="IMG_20220201_093048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435100" y="1655047"/>
            <a:ext cx="3657600" cy="4401981"/>
          </a:xfrm>
        </p:spPr>
      </p:pic>
      <p:pic>
        <p:nvPicPr>
          <p:cNvPr id="6" name="Содержимое 5" descr="IMG_20220201_071859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 rot="5400000">
            <a:off x="4893746" y="2249869"/>
            <a:ext cx="4392489" cy="3294367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16778"/>
            <a:ext cx="7272808" cy="90796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Каждый воспитанник может попробовать себя в качестве спасателя, врача, полицейского, пожарного.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95536" y="1052736"/>
            <a:ext cx="8003232" cy="6985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Для этого представлены атрибуты сюжетно-ролевых игр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8" name="Содержимое 7" descr="IMG_20220201_074105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699792" y="2060848"/>
            <a:ext cx="4065308" cy="399256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/>
              <a:t>Учимся играя!</a:t>
            </a:r>
            <a:endParaRPr lang="ru-RU" sz="5400" b="1" dirty="0"/>
          </a:p>
        </p:txBody>
      </p:sp>
      <p:pic>
        <p:nvPicPr>
          <p:cNvPr id="6" name="Содержимое 5" descr="IMG_20220201_090153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 rot="5400000">
            <a:off x="911593" y="2192863"/>
            <a:ext cx="4512501" cy="3384376"/>
          </a:xfrm>
        </p:spPr>
      </p:pic>
      <p:pic>
        <p:nvPicPr>
          <p:cNvPr id="7" name="Содержимое 6" descr="IMG_20220201_091157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 rot="5400000">
            <a:off x="4728450" y="2192430"/>
            <a:ext cx="4509036" cy="3381777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b="1" dirty="0" smtClean="0"/>
              <a:t>Использование настольных игр для закрепления у детей правил дорожного движения</a:t>
            </a:r>
            <a:endParaRPr lang="ru-RU" b="1" dirty="0"/>
          </a:p>
        </p:txBody>
      </p:sp>
      <p:pic>
        <p:nvPicPr>
          <p:cNvPr id="17" name="Содержимое 16" descr="IMG_20211029_181107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626930" y="1524000"/>
            <a:ext cx="3273939" cy="4664075"/>
          </a:xfrm>
        </p:spPr>
      </p:pic>
      <p:pic>
        <p:nvPicPr>
          <p:cNvPr id="18" name="Содержимое 17" descr="IMG_20220201_092551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5796137" y="1763185"/>
            <a:ext cx="2664295" cy="442489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1015</TotalTime>
  <Words>353</Words>
  <Application>Microsoft Office PowerPoint</Application>
  <PresentationFormat>Экран (4:3)</PresentationFormat>
  <Paragraphs>49</Paragraphs>
  <Slides>17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МДОАУ «Детский сад № 107 «Маячок» г.Орска»</vt:lpstr>
      <vt:lpstr>АКТУАЛЬНОСТЬ</vt:lpstr>
      <vt:lpstr>Цель: формирование первичных представлений о безопасном поведении в быту, социуме, природе, на дороге у дошкольников.</vt:lpstr>
      <vt:lpstr>При  организации «Уголка безопасности» соблюдались основные требования Федерального государственного образовательного стандарта дошкольного образования, мы постарались сделать его: - содержательно-насыщенным; - трансформируемым;  - полифункциональным;  - вариативным; - доступным ; - безопасным.</vt:lpstr>
      <vt:lpstr>«Островок безопасности» представлен различными материалами</vt:lpstr>
      <vt:lpstr>Данные макеты используются, как для режиссерских игр, так и для моделирования игровых обучающих ситуаций</vt:lpstr>
      <vt:lpstr>Каждый воспитанник может попробовать себя в качестве спасателя, врача, полицейского, пожарного.</vt:lpstr>
      <vt:lpstr>Учимся играя!</vt:lpstr>
      <vt:lpstr>Использование настольных игр для закрепления у детей правил дорожного движения</vt:lpstr>
      <vt:lpstr>Настольная игра – это и удовольствие, и развитие определенных навыков одновременно</vt:lpstr>
      <vt:lpstr>С помощью настольных и дидактических игр, дети изучают и закрепляют знания о правилах безопасности </vt:lpstr>
      <vt:lpstr>Слайд 12</vt:lpstr>
      <vt:lpstr>Наличие наглядных материалов помогает детям с интересом углубиться в процесс изучения основ правил жизнедеятельности</vt:lpstr>
      <vt:lpstr>По обучению безопасности, часто используем яркие плакаты, иллюстрации и листовки. Яркие цвета и заголовки помогают привлечь внимание и интерес у воспитанников.</vt:lpstr>
      <vt:lpstr>  Часть нашего уголка , занимают книги  по безопасности. Основная задача книги - в увлекательной форме рассказать ребёнку как правильно вести себя в сложных ситуациях, с которыми он может столкнуться.  </vt:lpstr>
      <vt:lpstr>Тесное взаимодействие с родителями позволяет успешно сформировать первоначальные понятия по правилам безопасного поведения, а так же привлечь их к участию в мероприятиях.</vt:lpstr>
      <vt:lpstr>«Обеспечение безопасности детей – забота общая»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МДОАУ «Детский сад № 107 «Маячок»г.Орска»</dc:title>
  <dc:creator>Ольга</dc:creator>
  <cp:lastModifiedBy>Ольга</cp:lastModifiedBy>
  <cp:revision>107</cp:revision>
  <dcterms:created xsi:type="dcterms:W3CDTF">2022-01-26T04:07:13Z</dcterms:created>
  <dcterms:modified xsi:type="dcterms:W3CDTF">2022-04-13T01:22:42Z</dcterms:modified>
</cp:coreProperties>
</file>