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89" r:id="rId3"/>
    <p:sldId id="277" r:id="rId4"/>
    <p:sldId id="281" r:id="rId5"/>
    <p:sldId id="280" r:id="rId6"/>
    <p:sldId id="270" r:id="rId7"/>
    <p:sldId id="278" r:id="rId8"/>
    <p:sldId id="279" r:id="rId9"/>
    <p:sldId id="274" r:id="rId10"/>
    <p:sldId id="282" r:id="rId11"/>
    <p:sldId id="275" r:id="rId12"/>
    <p:sldId id="285" r:id="rId13"/>
    <p:sldId id="286" r:id="rId14"/>
    <p:sldId id="283" r:id="rId15"/>
    <p:sldId id="287" r:id="rId16"/>
    <p:sldId id="284" r:id="rId17"/>
    <p:sldId id="288" r:id="rId18"/>
    <p:sldId id="290" r:id="rId19"/>
  </p:sldIdLst>
  <p:sldSz cx="12192000" cy="6858000"/>
  <p:notesSz cx="6889750" cy="100218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60"/>
  </p:normalViewPr>
  <p:slideViewPr>
    <p:cSldViewPr snapToGrid="0">
      <p:cViewPr varScale="1">
        <p:scale>
          <a:sx n="44" d="100"/>
          <a:sy n="44" d="100"/>
        </p:scale>
        <p:origin x="1186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FCCF-E181-4AF9-91EE-50FA387759E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84D06D7-19A3-4A31-A028-7A68096067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3909" y="1449304"/>
            <a:ext cx="12028716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83909" y="1396720"/>
            <a:ext cx="12028716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83909" y="2976649"/>
            <a:ext cx="12028716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FCCF-E181-4AF9-91EE-50FA387759E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06D7-19A3-4A31-A028-7A6809606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FCCF-E181-4AF9-91EE-50FA387759E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06D7-19A3-4A31-A028-7A6809606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FCCF-E181-4AF9-91EE-50FA387759E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06D7-19A3-4A31-A028-7A68096067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103632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FCCF-E181-4AF9-91EE-50FA387759E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92550" y="2376830"/>
            <a:ext cx="120180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2195" y="2341476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91075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284D06D7-19A3-4A31-A028-7A6809606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FCCF-E181-4AF9-91EE-50FA387759E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06D7-19A3-4A31-A028-7A68096067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FCCF-E181-4AF9-91EE-50FA387759E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06D7-19A3-4A31-A028-7A68096067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FCCF-E181-4AF9-91EE-50FA387759E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06D7-19A3-4A31-A028-7A6809606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FCCF-E181-4AF9-91EE-50FA387759E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06D7-19A3-4A31-A028-7A6809606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FCCF-E181-4AF9-91EE-50FA387759E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06D7-19A3-4A31-A028-7A68096067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FCCF-E181-4AF9-91EE-50FA387759E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284D06D7-19A3-4A31-A028-7A68096067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91345" y="4650475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91348" y="4773225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91078" y="66676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103632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446FCCF-E181-4AF9-91EE-50FA387759E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95072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84D06D7-19A3-4A31-A028-7A6809606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66874" y="3934326"/>
            <a:ext cx="6039852" cy="2165684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Устенкова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Амелия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воспитанница старшей группы МБДОУ ЦРР д/с Сказка</a:t>
            </a:r>
          </a:p>
          <a:p>
            <a:pPr algn="l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Руководители: </a:t>
            </a:r>
          </a:p>
          <a:p>
            <a:pPr algn="l"/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Слепцова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М.Д. воспитатель МБДОУ ЦРР д/с Сказка</a:t>
            </a:r>
          </a:p>
          <a:p>
            <a:pPr algn="l"/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Устенкова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А.И. физ. инструктор МБДОУ ЦРР д/с Сказка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40708" y="1443789"/>
            <a:ext cx="6617369" cy="2092108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«МОЯ КРАСНОУХАЯ ЧЕРЕПАХА»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фыв\Documents\АМЕЛИЯ НПК\IMG20200127144109.jpg"/>
          <p:cNvPicPr>
            <a:picLocks noChangeAspect="1" noChangeArrowheads="1"/>
          </p:cNvPicPr>
          <p:nvPr/>
        </p:nvPicPr>
        <p:blipFill>
          <a:blip r:embed="rId2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871" y="2983832"/>
            <a:ext cx="2743200" cy="3657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0696" y="326193"/>
            <a:ext cx="2919661" cy="38928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594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05" y="902368"/>
            <a:ext cx="11478127" cy="4171779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возраста черепах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определить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черепах,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измерить длину ее панциря.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длина панциря варьируется следующим образом: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год: 6 см;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год: самка – 9 см, самец – 8 см;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год: самка – 14 см, самец – 10 см;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Четвертый год: самка – 16 см, самец – 12 см;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Пятый год: самка – 18 см, самец – 14 см;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Шестой год: самка – 20 см, самец – 17 см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14" descr="Картинки по запросу &quot;как определить пол красноухой черепахи&quot;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889" y="3470062"/>
            <a:ext cx="2429490" cy="319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4" descr="Картинки по запросу &quot;как определить пол красноухой черепахи&quot;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38530" y="3424687"/>
            <a:ext cx="2701459" cy="3160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822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90113"/>
            <a:ext cx="10515600" cy="17425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пола у </a:t>
            </a:r>
            <a:r>
              <a:rPr lang="ru-RU" sz="27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красноухих</a:t>
            </a:r>
            <a:r>
              <a:rPr lang="ru-RU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черепах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определить пол, нужно осмотреть лапы, хвост и брюшко черепах.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самок черепах панцирь без изгибов, когти и хвост короткие, а у самцов панцирь с изгибами, когти и хвост длинные.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Картинки по запросу &quot;рисунок черепаха с галстуком мальчик&quot;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7109" y="1756019"/>
            <a:ext cx="1841668" cy="2006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&quot;рисунок черепаха девочка из мультфильмов&quot;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19" r="8062"/>
          <a:stretch>
            <a:fillRect/>
          </a:stretch>
        </p:blipFill>
        <p:spPr bwMode="auto">
          <a:xfrm>
            <a:off x="2570671" y="1691912"/>
            <a:ext cx="2329132" cy="207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Картинки по запросу &quot;как определить пол красноухой черепахи&quot;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51763" y="5178130"/>
            <a:ext cx="1933953" cy="145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Картинки по запросу &quot;как определить пол красноухой черепахи&quot;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96404" y="5178130"/>
            <a:ext cx="1878154" cy="1454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Картинки по запросу &quot;как определить пол красноухой черепахи&quot;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0185" y="3319139"/>
            <a:ext cx="2460268" cy="3344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Картинки по запросу &quot;как определить пол красноухой черепахи&quot;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17731" y="3532677"/>
            <a:ext cx="2320748" cy="3131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Картинки по запросу &quot;определение возраста у красноухих черепах&quot;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77021" y="3579837"/>
            <a:ext cx="1447316" cy="1575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Картинки по запросу &quot;определение возраста у красноухих черепах&quot;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29547" y="3540771"/>
            <a:ext cx="1637919" cy="167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928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458" y="534839"/>
            <a:ext cx="10299938" cy="197976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исследования: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предполагаю, что мой питомец –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красноухая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черепаха.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решила определить, является ли мой питомец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красноухой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черепахой.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я осмотрела ее голову и нашла 2 красных пятнышка.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 что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Рыжик,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действительно является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красноухой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черепахой.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202" y="2323957"/>
            <a:ext cx="3162443" cy="421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 descr="C:\Users\фыв\Documents\АМЕЛИЯ НПК\IMG20200127144109.jpg"/>
          <p:cNvPicPr>
            <a:picLocks noChangeAspect="1" noChangeArrowheads="1"/>
          </p:cNvPicPr>
          <p:nvPr/>
        </p:nvPicPr>
        <p:blipFill>
          <a:blip r:embed="rId3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9771" y="2264234"/>
            <a:ext cx="3135341" cy="4180456"/>
          </a:xfrm>
          <a:prstGeom prst="rect">
            <a:avLst/>
          </a:prstGeom>
          <a:noFill/>
        </p:spPr>
      </p:pic>
      <p:pic>
        <p:nvPicPr>
          <p:cNvPr id="3076" name="Picture 4" descr="C:\Users\фыв\Documents\АМЕЛИЯ НПК\IMG2020012714424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5735" y="2622431"/>
            <a:ext cx="3554085" cy="3590286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949" y="2272198"/>
            <a:ext cx="3162443" cy="421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 descr="C:\Users\фыв\Documents\АМЕЛИЯ НПК\IMG20200127144249.jpg"/>
          <p:cNvPicPr>
            <a:picLocks noChangeAspect="1" noChangeArrowheads="1"/>
          </p:cNvPicPr>
          <p:nvPr/>
        </p:nvPicPr>
        <p:blipFill>
          <a:blip r:embed="rId4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3976" y="2656936"/>
            <a:ext cx="3554085" cy="35902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2101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018" y="362310"/>
            <a:ext cx="10515600" cy="213935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исследования: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предполагаю, что моей черепашке примерно 2 года.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узнать возраст моей черепашки, я линейкой измерила длину ее панциря. Длина панциря - 7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 Определила по таблице, что моей черепахе около 2-х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измерив панцирь моего питомца (7см), я пришла к выводу, что ей примерно 2 года. Гипотеза подтвердилась.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4620128" y="3298705"/>
          <a:ext cx="7267071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1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81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81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81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81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81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3815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Возраст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Новорожденный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5 год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dirty="0" smtClean="0"/>
                        <a:t>Длина (самцы)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2,5-3 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5-7 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7-9 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8-12 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10-14 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13 см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Длина (самки)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2,5-3 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5-7 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7-9 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9—15 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13-18 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dirty="0" smtClean="0"/>
                        <a:t>17 см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Содержимое 6"/>
          <p:cNvSpPr>
            <a:spLocks noGrp="1"/>
          </p:cNvSpPr>
          <p:nvPr>
            <p:ph sz="half" idx="4"/>
          </p:nvPr>
        </p:nvSpPr>
        <p:spPr>
          <a:xfrm>
            <a:off x="5124091" y="2587924"/>
            <a:ext cx="6377796" cy="3411957"/>
          </a:xfrm>
        </p:spPr>
        <p:txBody>
          <a:bodyPr>
            <a:normAutofit/>
          </a:bodyPr>
          <a:lstStyle/>
          <a:p>
            <a:pPr algn="ctr" fontAlgn="base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Параметры </a:t>
            </a:r>
            <a:r>
              <a:rPr lang="ru-RU" sz="2400" dirty="0" err="1" smtClean="0">
                <a:solidFill>
                  <a:schemeClr val="tx2"/>
                </a:solidFill>
              </a:rPr>
              <a:t>красноухих</a:t>
            </a:r>
            <a:r>
              <a:rPr lang="ru-RU" sz="2400" dirty="0" smtClean="0">
                <a:solidFill>
                  <a:schemeClr val="tx2"/>
                </a:solidFill>
              </a:rPr>
              <a:t> черепах.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453" y="3273195"/>
            <a:ext cx="3739041" cy="2622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9688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пола у моей черепашки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3719" y="1653335"/>
            <a:ext cx="3291840" cy="438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794" y="1645459"/>
            <a:ext cx="3268895" cy="435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1047" y="1637830"/>
            <a:ext cx="3274616" cy="4366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948905" y="6124754"/>
            <a:ext cx="2777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Длинный хвостик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865298" y="6124755"/>
            <a:ext cx="2846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Длинные когти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126748" y="6090249"/>
            <a:ext cx="2139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Выемка на панцире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315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2758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образе жизни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красноухих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черепах в природе и дома есть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сходства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784916"/>
              </p:ext>
            </p:extLst>
          </p:nvPr>
        </p:nvGraphicFramePr>
        <p:xfrm>
          <a:off x="1431985" y="1362976"/>
          <a:ext cx="9558069" cy="437233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{C4B1156A-380E-4F78-BDF5-A606A8083BF9}</a:tableStyleId>
              </a:tblPr>
              <a:tblGrid>
                <a:gridCol w="3185690">
                  <a:extLst>
                    <a:ext uri="{9D8B030D-6E8A-4147-A177-3AD203B41FA5}">
                      <a16:colId xmlns:a16="http://schemas.microsoft.com/office/drawing/2014/main" val="4173871963"/>
                    </a:ext>
                  </a:extLst>
                </a:gridCol>
                <a:gridCol w="3185690">
                  <a:extLst>
                    <a:ext uri="{9D8B030D-6E8A-4147-A177-3AD203B41FA5}">
                      <a16:colId xmlns:a16="http://schemas.microsoft.com/office/drawing/2014/main" val="2564319903"/>
                    </a:ext>
                  </a:extLst>
                </a:gridCol>
                <a:gridCol w="3186689">
                  <a:extLst>
                    <a:ext uri="{9D8B030D-6E8A-4147-A177-3AD203B41FA5}">
                      <a16:colId xmlns:a16="http://schemas.microsoft.com/office/drawing/2014/main" val="606340519"/>
                    </a:ext>
                  </a:extLst>
                </a:gridCol>
              </a:tblGrid>
              <a:tr h="94890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Красноухая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черепаха в </a:t>
                      </a:r>
                      <a:r>
                        <a:rPr lang="ru-RU" sz="18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природе</a:t>
                      </a:r>
                      <a:endParaRPr lang="ru-RU" sz="18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Красноухая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черепаха </a:t>
                      </a:r>
                      <a:r>
                        <a:rPr lang="ru-RU" sz="18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дома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88476748"/>
                  </a:ext>
                </a:extLst>
              </a:tr>
              <a:tr h="8249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Среда обитания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Живёт в пресном  водоёме             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Живёт в аквариуме с пресной водой   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73314041"/>
                  </a:ext>
                </a:extLst>
              </a:tr>
              <a:tr h="44386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 жизни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впадает в спячку  </a:t>
                      </a:r>
                      <a:endParaRPr lang="ru-RU" sz="18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впадает в спячку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559829"/>
                  </a:ext>
                </a:extLst>
              </a:tr>
              <a:tr h="8877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 жизни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Греется на солнце  +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Нужно греть УФ лампой  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33092992"/>
                  </a:ext>
                </a:extLst>
              </a:tr>
              <a:tr h="8877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Питание 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Питается растительной и животной пищей    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Питается растительной и животной пищей    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9208397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057525" y="22415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88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152207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Книжка – памятка </a:t>
            </a:r>
            <a:b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ухаживать за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красноухими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черепахами в домашних условиях»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20000" contras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7060" y="1681051"/>
            <a:ext cx="3589954" cy="4786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0147" y="2695073"/>
            <a:ext cx="5391854" cy="3192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0622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8411" y="2855495"/>
            <a:ext cx="10515600" cy="8181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4819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1947" y="533431"/>
            <a:ext cx="10363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Актуальность и проблема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219200" y="1271337"/>
            <a:ext cx="10202779" cy="3621505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В настоящее время любители домашних животных держат в своих квартирах не только привычных кошек, собак, попугаев и хомячков, но и других экзотических животных. В последние года особенно популярны разные рептилии – змеи, ящерицы, крокодилы, черепахи и многие другие. Но в связи с тем, что люди не умеют ухаживать за экзотическими животными в домашних условиях многие животные страдают, болеют, умирают. Поэтому прежде чем завести экзотических животных нужно изучить их среду обитания, чем питаются и какой должен быть за ним уход. Мы заинтересовались данной проблемой и решили на примере </a:t>
            </a:r>
            <a:r>
              <a:rPr lang="ru-RU" dirty="0" err="1" smtClean="0">
                <a:solidFill>
                  <a:schemeClr val="tx2"/>
                </a:solidFill>
              </a:rPr>
              <a:t>красноухой</a:t>
            </a:r>
            <a:r>
              <a:rPr lang="ru-RU" dirty="0" smtClean="0">
                <a:solidFill>
                  <a:schemeClr val="tx2"/>
                </a:solidFill>
              </a:rPr>
              <a:t> черепахи рассказать вам о ее жизни.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В 2019 году  мне подарили черепашку.  Тогда ему был примерно 1 год. С тех пор он живет у нас. Мы назвали её Рыжик. Я его очень люблю.  Я заинтересовалась и решила определить, к какой породе он относится и как за ним ухаживать.</a:t>
            </a:r>
          </a:p>
        </p:txBody>
      </p:sp>
      <p:sp>
        <p:nvSpPr>
          <p:cNvPr id="17410" name="AutoShape 2" descr="Картинки по запросу &quot;экзотические домашние животные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Картинки по запросу &quot;экзотические домашние животные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4" name="Picture 6" descr="Картинки по запросу &quot;экзотические домашние животные&quot;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290" y="4742449"/>
            <a:ext cx="2206677" cy="1241256"/>
          </a:xfrm>
          <a:prstGeom prst="rect">
            <a:avLst/>
          </a:prstGeom>
          <a:noFill/>
        </p:spPr>
      </p:pic>
      <p:pic>
        <p:nvPicPr>
          <p:cNvPr id="17416" name="Picture 8" descr="Картинки по запросу &quot;экзотические домашние животные&quot;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5286" y="4712722"/>
            <a:ext cx="1975430" cy="1351194"/>
          </a:xfrm>
          <a:prstGeom prst="rect">
            <a:avLst/>
          </a:prstGeom>
          <a:noFill/>
        </p:spPr>
      </p:pic>
      <p:pic>
        <p:nvPicPr>
          <p:cNvPr id="17418" name="Picture 10" descr="Картинки по запросу &quot;экзотические домашние животные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2166" y="4716213"/>
            <a:ext cx="2135440" cy="1219367"/>
          </a:xfrm>
          <a:prstGeom prst="rect">
            <a:avLst/>
          </a:prstGeom>
          <a:noFill/>
        </p:spPr>
      </p:pic>
      <p:pic>
        <p:nvPicPr>
          <p:cNvPr id="17420" name="Picture 12" descr="Картинки по запросу &quot;экзотические домашние животные&quot;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6184" y="4762249"/>
            <a:ext cx="2057401" cy="1157288"/>
          </a:xfrm>
          <a:prstGeom prst="rect">
            <a:avLst/>
          </a:prstGeom>
          <a:noFill/>
        </p:spPr>
      </p:pic>
      <p:pic>
        <p:nvPicPr>
          <p:cNvPr id="17422" name="Picture 14" descr="Картинки по запросу &quot;экзотические домашние животные&quot;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4933" y="4764506"/>
            <a:ext cx="2014281" cy="1427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5453" y="966158"/>
            <a:ext cx="10515600" cy="4589707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моей работы: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изучив литературные и интернет-источники и наблюдая за своим питомцем,  провести сравнительный анализ условий жизни и образа жизни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красноухих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черепах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дома. Найти сходства и отличия.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16386" name="Picture 2" descr="Картинки по запросу &quot;цель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64332" y="4800600"/>
            <a:ext cx="2857500" cy="1428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5126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5453" y="431321"/>
            <a:ext cx="10515600" cy="6006481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необходимую литературу, интернет- источники с целью получения информации 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красноухих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черепахах.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своим питомцем,  выяснить  существенные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особенности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образа жизни в природе и в домашних условиях.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эксперименты: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определить породу моей черепашки;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узнать сколько лет моей черепашке;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выяснить, является ли он самцом;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памятку по уходу за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красноухой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черепахой для тех, кто захочет иметь её дома.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Картинки по запросу &quot;задача&quot;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83974" y="2996436"/>
            <a:ext cx="1237106" cy="18516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967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0947" y="327805"/>
            <a:ext cx="10515600" cy="452024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предполагаю, что мой питомец относится к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красноухим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черепахам, он самец, ему 2 года и что в образе жизни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красноухих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черепах в природе и дома есть сходства.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красноухую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черепаху правильно кормить, купать, содержать аквариум в чистоте, то в комнатных условиях черепаха будет расти здоровой и красивой.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моя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красноухая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черепаха - Рыжик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8" name="AutoShape 2" descr="Картинки по запросу &quot;я думаю картинка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Картинки по запросу &quot;я думаю картинка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Картинки по запросу &quot;я думаю картинка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Картинки по запросу &quot;я думаю картинка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6" name="Picture 10" descr="Картинки по запросу &quot;я думаю картинка&quot;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8877" y="4106399"/>
            <a:ext cx="3266232" cy="24496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1492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0"/>
            <a:ext cx="10363200" cy="28639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Внешний вид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Красноухие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черепахи – это земноводные рептилии. Они живут на суше и в воде. У нее есть туловище, которое покрыто панцирем. Панцирь овальной формы. Есть голова, короткие и сильные лапы и кроткий хвост. Голова покрыта чешуей. С боку на голове есть отверстия, чтобы слушать. Рот у черепахи похож на клюв, зубов нет. Чтобы отталкиваться и рыть, на лапах есть когти. По бокам головы есть красные пятна похожие на уши, за это их прозвали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красноухими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черепахами.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994611" y="3084321"/>
            <a:ext cx="10363200" cy="44494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7606" y="3033922"/>
            <a:ext cx="6118580" cy="34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48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821" y="685798"/>
            <a:ext cx="10515600" cy="8903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обитают </a:t>
            </a:r>
            <a:r>
              <a:rPr lang="ru-RU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красноухие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черепахи</a:t>
            </a:r>
            <a:r>
              <a:rPr lang="ru-RU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38200" y="998621"/>
            <a:ext cx="10515600" cy="193708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природе, </a:t>
            </a:r>
            <a:r>
              <a:rPr lang="ru-RU" sz="28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красноухие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черепахи, обитают в жарких странах. Живут в маленьких озерах и прудах. Очень любят солнечный свет, чаще сидят на берегу 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греются на солнце. Зимой впадают в спячку                     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6314" y="2273711"/>
            <a:ext cx="7074569" cy="412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28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8443"/>
            <a:ext cx="10515600" cy="72870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Питание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красоухих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черепах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38200" y="1010653"/>
            <a:ext cx="10515600" cy="15249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Черепахи существа всеядные. </a:t>
            </a:r>
            <a:b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природе питаются мелкой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рыбой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                                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насекомыми, улитками, и водорослями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415" y="2535577"/>
            <a:ext cx="5038808" cy="28385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87595" y="2535576"/>
            <a:ext cx="4642456" cy="2934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26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0653" y="964447"/>
            <a:ext cx="10363200" cy="231328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Зачем черепахе панцирь?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Панцирь – это надежная защита черепахи. Она, как щит, спасает черепаху от хищников. Панцирь черепахи овальной формы. Спинной щит называется –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карапакс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она выпуклая и очень твердая. Брюшной щит называется – пластрон, он плоский и твердый. В случае опасности черепаха тут же прячется в панцирь. Когда маленькие детеныши черепах -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черепашата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только вылупляются из яиц, их панцирь еще совсем мягкий, и они могут стать легкой добычей для хищников. Их могут съесть змеи или дикие собаки.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1449" y="3515574"/>
            <a:ext cx="3008029" cy="2011033"/>
          </a:xfrm>
          <a:prstGeom prst="rect">
            <a:avLst/>
          </a:prstGeom>
        </p:spPr>
      </p:pic>
      <p:pic>
        <p:nvPicPr>
          <p:cNvPr id="1028" name="Picture 4" descr="Картинки по запросу &quot;какой панцирь у черепахи&quot;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2503" y="4230904"/>
            <a:ext cx="5213901" cy="2397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&quot;какой панцирь у черепахи&quot;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0755" y="3504843"/>
            <a:ext cx="2719083" cy="2040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67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1186</TotalTime>
  <Words>422</Words>
  <Application>Microsoft Office PowerPoint</Application>
  <PresentationFormat>Широкоэкранный</PresentationFormat>
  <Paragraphs>68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Calibri</vt:lpstr>
      <vt:lpstr>Cambria</vt:lpstr>
      <vt:lpstr>Franklin Gothic Book</vt:lpstr>
      <vt:lpstr>Perpetua</vt:lpstr>
      <vt:lpstr>Times New Roman</vt:lpstr>
      <vt:lpstr>Wingdings 2</vt:lpstr>
      <vt:lpstr>Справедливость</vt:lpstr>
      <vt:lpstr>Тема:  «МОЯ КРАСНОУХАЯ ЧЕРЕПАХА» </vt:lpstr>
      <vt:lpstr>Актуальность и проблема </vt:lpstr>
      <vt:lpstr>Цель моей работы:  изучив литературные и интернет-источники и наблюдая за своим питомцем,  провести сравнительный анализ условий жизни и образа жизни красноухих черепах в природе и дома. Найти сходства и отличия. </vt:lpstr>
      <vt:lpstr>Задачи: Изучить необходимую литературу, интернет- источники с целью получения информации о красноухих черепахах.  Провести наблюдения  за своим питомцем,  выяснить  существенные  особенности образа жизни в природе и в домашних условиях. Провести эксперименты:  А) определить породу моей черепашки; Б) узнать сколько лет моей черепашке; В) выяснить, является ли он самцом; Составить памятку по уходу за красноухой черепахой для тех, кто захочет иметь её дома. </vt:lpstr>
      <vt:lpstr>Гипотеза:  Я предполагаю, что мой питомец относится к красноухим черепахам, он самец, ему 2 года и что в образе жизни красноухих черепах в природе и дома есть сходства. Если красноухую черепаху правильно кормить, купать, содержать аквариум в чистоте, то в комнатных условиях черепаха будет расти здоровой и красивой.  Объект исследования: моя красноухая черепаха - Рыжик </vt:lpstr>
      <vt:lpstr>Внешний вид Красноухие черепахи – это земноводные рептилии. Они живут на суше и в воде. У нее есть туловище, которое покрыто панцирем. Панцирь овальной формы. Есть голова, короткие и сильные лапы и кроткий хвост. Голова покрыта чешуей. С боку на голове есть отверстия, чтобы слушать. Рот у черепахи похож на клюв, зубов нет. Чтобы отталкиваться и рыть, на лапах есть когти. По бокам головы есть красные пятна похожие на уши, за это их прозвали красноухими черепахами. </vt:lpstr>
      <vt:lpstr>Где обитают красноухие черепахи          </vt:lpstr>
      <vt:lpstr>Питание красоухих черепах</vt:lpstr>
      <vt:lpstr>Зачем черепахе панцирь? Панцирь – это надежная защита черепахи. Она, как щит, спасает черепаху от хищников. Панцирь черепахи овальной формы. Спинной щит называется – карапакс, она выпуклая и очень твердая. Брюшной щит называется – пластрон, он плоский и твердый. В случае опасности черепаха тут же прячется в панцирь. Когда маленькие детеныши черепах -  черепашата, только вылупляются из яиц, их панцирь еще совсем мягкий, и они могут стать легкой добычей для хищников. Их могут съесть змеи или дикие собаки.</vt:lpstr>
      <vt:lpstr>Определение возраста черепах  Чтобы определить возраст черепах, нужно измерить длину ее панциря. при этом длина панциря варьируется следующим образом:  Первый год: 6 см; Второй год: самка – 9 см, самец – 8 см; Третий год: самка – 14 см, самец – 10 см; Четвертый год: самка – 16 см, самец – 12 см; Пятый год: самка – 18 см, самец – 14 см; Шестой год: самка – 20 см, самец – 17 см  </vt:lpstr>
      <vt:lpstr>Определение пола у красноухих черепах Чтобы определить пол, нужно осмотреть лапы, хвост и брюшко черепах. У самок черепах панцирь без изгибов, когти и хвост короткие, а у самцов панцирь с изгибами, когти и хвост длинные.    </vt:lpstr>
      <vt:lpstr>Гипотеза исследования: Я предполагаю, что мой питомец – красноухая    черепаха. Я решила определить, является ли мой питомец красноухой черепахой. Для этого я осмотрела ее голову и нашла 2 красных пятнышка. Вывод: Значит, что Рыжик, действительно является красноухой черепахой. </vt:lpstr>
      <vt:lpstr>Гипотеза исследования: Я предполагаю, что моей черепашке примерно 2 года.  Чтобы узнать возраст моей черепашки, я линейкой измерила длину ее панциря. Длина панциря - 7 см. Определила по таблице, что моей черепахе около 2-х лет. Вывод: измерив панцирь моего питомца (7см), я пришла к выводу, что ей примерно 2 года. Гипотеза подтвердилась. </vt:lpstr>
      <vt:lpstr>Определение пола у моей черепашки </vt:lpstr>
      <vt:lpstr>В образе жизни красноухих черепах в природе и дома есть сходства  </vt:lpstr>
      <vt:lpstr>Книжка – памятка  «Как ухаживать за красноухими черепахами в домашних условиях»</vt:lpstr>
      <vt:lpstr>Спасибо за внимание!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«ЦРР Д/сад «СКАЗКА»</dc:title>
  <dc:creator>Пользователь Windows</dc:creator>
  <cp:lastModifiedBy>1</cp:lastModifiedBy>
  <cp:revision>88</cp:revision>
  <dcterms:created xsi:type="dcterms:W3CDTF">2021-02-12T22:16:02Z</dcterms:created>
  <dcterms:modified xsi:type="dcterms:W3CDTF">2022-04-13T03:39:15Z</dcterms:modified>
</cp:coreProperties>
</file>