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10"/>
  </p:notesMasterIdLst>
  <p:sldIdLst>
    <p:sldId id="280" r:id="rId2"/>
    <p:sldId id="256" r:id="rId3"/>
    <p:sldId id="273" r:id="rId4"/>
    <p:sldId id="272" r:id="rId5"/>
    <p:sldId id="281" r:id="rId6"/>
    <p:sldId id="277" r:id="rId7"/>
    <p:sldId id="260" r:id="rId8"/>
    <p:sldId id="27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7E39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15" autoAdjust="0"/>
  </p:normalViewPr>
  <p:slideViewPr>
    <p:cSldViewPr>
      <p:cViewPr varScale="1">
        <p:scale>
          <a:sx n="82" d="100"/>
          <a:sy n="82" d="100"/>
        </p:scale>
        <p:origin x="16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07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7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7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07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0BD805-B6C5-431D-96DF-065F824AAE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5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DD6A1-06E8-41A7-BC7B-1D0E628F79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F417D-D34C-44F7-864D-93335128FA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D2C98-4792-42CF-ABCB-CF1637B823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A3DFD-B046-49E3-BEE9-5113A9EAAD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57B9F5-337C-4B97-9404-D35DBA743C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B3F1B-89EA-4EED-8EDD-909EAC0E34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CE3F18-4892-4032-BA35-5D3CACBB1B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60BDF-0BC3-4CB8-A70C-F29B7C2140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6B586-56E9-4829-84B5-273641D246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1CDFA-C058-4FE1-9346-63D8376C82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4389F-C0B2-4834-86CD-FAA8A9E980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04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A1E88A-9A41-417A-8450-18F384F8479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Парламент </a:t>
            </a:r>
            <a:br>
              <a:rPr lang="ru-RU" dirty="0" smtClean="0">
                <a:solidFill>
                  <a:srgbClr val="FF0000"/>
                </a:solidFill>
                <a:latin typeface="Book Antiqua" panose="0204060205030503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Великобритании</a:t>
            </a:r>
            <a:endParaRPr lang="ru-RU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Презентацию</a:t>
            </a:r>
            <a:endParaRPr lang="en-US" dirty="0" smtClean="0"/>
          </a:p>
          <a:p>
            <a:pPr algn="r"/>
            <a:r>
              <a:rPr lang="ru-RU" dirty="0" smtClean="0"/>
              <a:t> подготовила </a:t>
            </a:r>
            <a:endParaRPr lang="en-US" dirty="0" smtClean="0"/>
          </a:p>
          <a:p>
            <a:pPr algn="r"/>
            <a:r>
              <a:rPr lang="ru-RU" dirty="0" smtClean="0"/>
              <a:t> студентка </a:t>
            </a:r>
            <a:r>
              <a:rPr lang="en-US" dirty="0" smtClean="0"/>
              <a:t>IV</a:t>
            </a:r>
            <a:r>
              <a:rPr lang="ru-RU" dirty="0" smtClean="0"/>
              <a:t> курса</a:t>
            </a:r>
            <a:endParaRPr lang="en-US" dirty="0" smtClean="0"/>
          </a:p>
          <a:p>
            <a:pPr algn="r"/>
            <a:r>
              <a:rPr lang="ru-RU" dirty="0" err="1" smtClean="0"/>
              <a:t>Хапрова</a:t>
            </a:r>
            <a:r>
              <a:rPr lang="ru-RU" dirty="0" smtClean="0"/>
              <a:t> А.Е.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9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223346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975" cy="6994525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852738"/>
            <a:ext cx="8351837" cy="904875"/>
          </a:xfrm>
        </p:spPr>
        <p:txBody>
          <a:bodyPr/>
          <a:lstStyle/>
          <a:p>
            <a:r>
              <a:rPr lang="en-US" sz="6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British Parliament</a:t>
            </a:r>
            <a:endParaRPr lang="ru-RU" sz="6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3646211" cy="40719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4398277" y="4286256"/>
            <a:ext cx="473328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Соединенное Королевство - конституционная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монархия, состоящая из 4 административно-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политических частей: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Англии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Шотландии 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Уэльса и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Северной Ирландии.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476673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Соединенное Королевство - конституционная 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монархия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799px-Houses_of_parliament_overall_ar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257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28926" y="5288340"/>
            <a:ext cx="58638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Парламент – высший представительный и законодательный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орган, особенно в тех странах, чья система правительства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основана на Вестминстерской системе. Название «парламента»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происходит от французского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parlement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parler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говорить), 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parlement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обсуждать). Термин означает встречу, на которой 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имееет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место обсуждение вопросов государства группой людей.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68" y="0"/>
            <a:ext cx="2906565" cy="646331"/>
          </a:xfrm>
          <a:prstGeom prst="rect">
            <a:avLst/>
          </a:prstGeom>
          <a:noFill/>
        </p:spPr>
        <p:txBody>
          <a:bodyPr wrap="none" rtlCol="0">
            <a:prstTxWarp prst="textDeflateTop">
              <a:avLst/>
            </a:prstTxWarp>
            <a:spAutoFit/>
          </a:bodyPr>
          <a:lstStyle/>
          <a:p>
            <a:r>
              <a:rPr lang="en-US" sz="36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Parliament</a:t>
            </a:r>
            <a:endParaRPr lang="ru-RU" sz="3600" b="1" i="1" dirty="0">
              <a:solidFill>
                <a:schemeClr val="accent6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1720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Парламент – высший представительный и законодательный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орган, особенно в тех странах, чья система правительства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основана на Вестминстерской системе. Название «парламента»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происходит от французского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parlement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parler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говорить),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parlement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обсуждать). Термин означает встречу, на которой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имееет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место обсуждение вопросов государства группой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людей.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 descr="799px-Houses_of_parliament_overall_ar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492896"/>
            <a:ext cx="602707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299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7620" y="285728"/>
            <a:ext cx="3906839" cy="584775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ru-RU" sz="3200" i="1" dirty="0" smtClean="0">
                <a:solidFill>
                  <a:srgbClr val="007E3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</a:t>
            </a:r>
            <a:endParaRPr lang="ru-RU" sz="3200" i="1" dirty="0">
              <a:solidFill>
                <a:srgbClr val="007E3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4354_NpAdvHov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44633" cy="2324098"/>
          </a:xfrm>
          <a:prstGeom prst="rect">
            <a:avLst/>
          </a:prstGeom>
        </p:spPr>
      </p:pic>
      <p:pic>
        <p:nvPicPr>
          <p:cNvPr id="6" name="Рисунок 5" descr="1318177556_112983_image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1714488"/>
            <a:ext cx="2678889" cy="1785926"/>
          </a:xfrm>
          <a:prstGeom prst="rect">
            <a:avLst/>
          </a:prstGeom>
        </p:spPr>
      </p:pic>
      <p:pic>
        <p:nvPicPr>
          <p:cNvPr id="7" name="Рисунок 6" descr="untitle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43116"/>
            <a:ext cx="190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86050" y="1000108"/>
            <a:ext cx="235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4071942"/>
            <a:ext cx="79928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Самый влиятельный человек - Премьер-министр. Он - лидер своей партии,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 - глава правительства и имеет место в Палате общин. Он выбирает Членов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кабинета министров, которые являются Министром иностранных дел,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Министром обороны и министром финансов. Он рекомендует назначения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монарху. Кабинет принимает решения о новой политике, выполнении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существующей политики и управлении различных ведомств.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Самые популярные Премьер-министры - Уинстон Черчилль, Маргарет Тэтчер,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Мейджор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и, на настоящий день, Тони Блэр.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165" y="1162049"/>
            <a:ext cx="2952328" cy="22685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802" y="1000108"/>
            <a:ext cx="2328363" cy="1901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2" y="214290"/>
            <a:ext cx="4857784" cy="3311525"/>
          </a:xfr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/>
        </p:spPr>
        <p:txBody>
          <a:bodyPr/>
          <a:lstStyle/>
          <a:p>
            <a:pPr algn="just">
              <a:buFontTx/>
              <a:buNone/>
            </a:pPr>
            <a:endParaRPr lang="ru-RU" sz="1400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Imag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140200" cy="2744788"/>
          </a:xfrm>
          <a:prstGeom prst="rect">
            <a:avLst/>
          </a:prstGeom>
          <a:noFill/>
        </p:spPr>
      </p:pic>
      <p:pic>
        <p:nvPicPr>
          <p:cNvPr id="8" name="Рисунок 7" descr="Anglijskaja_koroleva_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714752"/>
            <a:ext cx="4286248" cy="28085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214686"/>
            <a:ext cx="490262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Великобритания - конституционная монархия. Это значит,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что во Главе государства стоит Монарх. Монарх правит с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поддержкой Парламента. Полномочия монарха точно не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определены. Все сегодня принадлежит имени Королевы: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правительство, вооруженные силы, суды и так далее.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назначает всех Министров, включая Премьер-министра.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Однако управляемая функция на совете принадлежит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избранному правительству, и монарх не принимает участия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процессе принятия решений. В Великобритании,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– Глава государства, но фактически она не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управляет страной, поскольку у нее нет никакой власти.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- символ истории страны и ее традиций. Она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богата. Она путешествует по Соединенному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Королевству, встречает различных гостей и посещает </a:t>
            </a:r>
          </a:p>
          <a:p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школы, больницы и другие специальные места.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57166"/>
            <a:ext cx="4429156" cy="11724178"/>
          </a:xfrm>
        </p:spPr>
      </p:pic>
      <p:sp>
        <p:nvSpPr>
          <p:cNvPr id="9" name="TextBox 8"/>
          <p:cNvSpPr txBox="1"/>
          <p:nvPr/>
        </p:nvSpPr>
        <p:spPr>
          <a:xfrm>
            <a:off x="4500562" y="3857628"/>
            <a:ext cx="40862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Британский Парламент является самым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старым в мире и был основан в 12-ом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столетии. Парламент состоит из: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dirty="0" smtClean="0">
                <a:solidFill>
                  <a:srgbClr val="007E39"/>
                </a:solidFill>
                <a:latin typeface="Times New Roman" pitchFamily="18" charset="0"/>
                <a:cs typeface="Times New Roman" pitchFamily="18" charset="0"/>
              </a:rPr>
              <a:t>Палаты общин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(646 избранных Членов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парламента)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Палата лордов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(приблизительно 720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неизбранных участников, большинство из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них назначенные)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Королева (наследственный монарх)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95" y="188640"/>
            <a:ext cx="4180012" cy="3345929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361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Book Antiqua</vt:lpstr>
      <vt:lpstr>Bookman Old Style</vt:lpstr>
      <vt:lpstr>Times New Roman</vt:lpstr>
      <vt:lpstr>Оформление по умолчанию</vt:lpstr>
      <vt:lpstr>Парламент  Великобритании</vt:lpstr>
      <vt:lpstr>The British Parliament</vt:lpstr>
      <vt:lpstr>Презентация PowerPoint</vt:lpstr>
      <vt:lpstr>Презентация PowerPoint</vt:lpstr>
      <vt:lpstr>Парламент – высший представительный и законодательный  орган, особенно в тех странах, чья система правительства  основана на Вестминстерской системе. Название «парламента»  происходит от французского parlement (parler - говорить),  parlement - обсуждать). Термин означает встречу, на которой  имееет место обсуждение вопросов государства группой людей.  </vt:lpstr>
      <vt:lpstr>Презентация PowerPoint</vt:lpstr>
      <vt:lpstr>Презентация PowerPoint</vt:lpstr>
      <vt:lpstr>Презентация PowerPoint</vt:lpstr>
    </vt:vector>
  </TitlesOfParts>
  <Company>Наш 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British Parliament</dc:title>
  <dc:creator>VALD!$ P</dc:creator>
  <cp:lastModifiedBy>пк</cp:lastModifiedBy>
  <cp:revision>19</cp:revision>
  <dcterms:created xsi:type="dcterms:W3CDTF">2008-01-15T10:15:58Z</dcterms:created>
  <dcterms:modified xsi:type="dcterms:W3CDTF">2022-02-05T16:03:56Z</dcterms:modified>
</cp:coreProperties>
</file>