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7" r:id="rId2"/>
    <p:sldId id="290" r:id="rId3"/>
    <p:sldId id="260" r:id="rId4"/>
    <p:sldId id="281" r:id="rId5"/>
    <p:sldId id="283" r:id="rId6"/>
    <p:sldId id="272" r:id="rId7"/>
    <p:sldId id="275" r:id="rId8"/>
    <p:sldId id="258" r:id="rId9"/>
    <p:sldId id="259" r:id="rId10"/>
    <p:sldId id="266" r:id="rId11"/>
    <p:sldId id="279" r:id="rId12"/>
    <p:sldId id="285" r:id="rId13"/>
    <p:sldId id="262" r:id="rId14"/>
    <p:sldId id="269" r:id="rId15"/>
    <p:sldId id="282" r:id="rId16"/>
    <p:sldId id="274" r:id="rId17"/>
    <p:sldId id="286" r:id="rId18"/>
    <p:sldId id="257" r:id="rId19"/>
    <p:sldId id="277" r:id="rId20"/>
    <p:sldId id="264" r:id="rId21"/>
    <p:sldId id="278" r:id="rId22"/>
    <p:sldId id="284" r:id="rId23"/>
    <p:sldId id="267" r:id="rId24"/>
    <p:sldId id="273" r:id="rId25"/>
    <p:sldId id="265" r:id="rId26"/>
    <p:sldId id="261" r:id="rId27"/>
    <p:sldId id="268" r:id="rId28"/>
    <p:sldId id="276" r:id="rId29"/>
    <p:sldId id="270" r:id="rId30"/>
    <p:sldId id="280" r:id="rId31"/>
  </p:sldIdLst>
  <p:sldSz cx="12192000" cy="6858000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E0647-D2CA-4557-A042-05AD9AC48628}" v="15" dt="2019-11-17T18:18:13.091"/>
    <p1510:client id="{95612EBB-1626-49E3-9623-9A6CBE913864}" v="281" dt="2019-11-17T19:23:58.740"/>
    <p1510:client id="{FACA86A2-1365-4220-B422-84FFCB0BCB15}" v="303" dt="2019-11-17T17:27:41.7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14" y="-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2CFE0647-D2CA-4557-A042-05AD9AC48628}"/>
    <pc:docChg chg="addSld modSld">
      <pc:chgData name="" userId="" providerId="" clId="Web-{2CFE0647-D2CA-4557-A042-05AD9AC48628}" dt="2019-11-17T18:18:13.091" v="13" actId="20577"/>
      <pc:docMkLst>
        <pc:docMk/>
      </pc:docMkLst>
      <pc:sldChg chg="addSp delSp modSp new">
        <pc:chgData name="" userId="" providerId="" clId="Web-{2CFE0647-D2CA-4557-A042-05AD9AC48628}" dt="2019-11-17T18:17:13.200" v="5" actId="14100"/>
        <pc:sldMkLst>
          <pc:docMk/>
          <pc:sldMk cId="2843522003" sldId="291"/>
        </pc:sldMkLst>
        <pc:spChg chg="del">
          <ac:chgData name="" userId="" providerId="" clId="Web-{2CFE0647-D2CA-4557-A042-05AD9AC48628}" dt="2019-11-17T18:16:58.153" v="1"/>
          <ac:spMkLst>
            <pc:docMk/>
            <pc:sldMk cId="2843522003" sldId="291"/>
            <ac:spMk id="3" creationId="{E4FDCD5A-65BF-4703-8F68-32B13F3B1532}"/>
          </ac:spMkLst>
        </pc:spChg>
        <pc:picChg chg="add mod ord">
          <ac:chgData name="" userId="" providerId="" clId="Web-{2CFE0647-D2CA-4557-A042-05AD9AC48628}" dt="2019-11-17T18:17:13.200" v="5" actId="14100"/>
          <ac:picMkLst>
            <pc:docMk/>
            <pc:sldMk cId="2843522003" sldId="291"/>
            <ac:picMk id="4" creationId="{43E5D125-65EA-4B43-8DA9-8B23B782C55E}"/>
          </ac:picMkLst>
        </pc:picChg>
      </pc:sldChg>
      <pc:sldChg chg="modSp new">
        <pc:chgData name="" userId="" providerId="" clId="Web-{2CFE0647-D2CA-4557-A042-05AD9AC48628}" dt="2019-11-17T18:18:09.731" v="11" actId="20577"/>
        <pc:sldMkLst>
          <pc:docMk/>
          <pc:sldMk cId="339329977" sldId="292"/>
        </pc:sldMkLst>
        <pc:spChg chg="mod">
          <ac:chgData name="" userId="" providerId="" clId="Web-{2CFE0647-D2CA-4557-A042-05AD9AC48628}" dt="2019-11-17T18:18:09.731" v="11" actId="20577"/>
          <ac:spMkLst>
            <pc:docMk/>
            <pc:sldMk cId="339329977" sldId="292"/>
            <ac:spMk id="3" creationId="{2C834199-847A-4ECF-911A-DBD444586287}"/>
          </ac:spMkLst>
        </pc:spChg>
      </pc:sldChg>
    </pc:docChg>
  </pc:docChgLst>
  <pc:docChgLst>
    <pc:chgData clId="Web-{195E343A-A9C7-4BB7-ADEB-7BCC2D5B420C}"/>
    <pc:docChg chg="addSld modSld sldOrd addMainMaster delMainMaster">
      <pc:chgData name="" userId="" providerId="" clId="Web-{195E343A-A9C7-4BB7-ADEB-7BCC2D5B420C}" dt="2019-11-17T19:23:58.740" v="240" actId="20577"/>
      <pc:docMkLst>
        <pc:docMk/>
      </pc:docMkLst>
      <pc:sldChg chg="modSp mod modClrScheme chgLayout">
        <pc:chgData name="" userId="" providerId="" clId="Web-{195E343A-A9C7-4BB7-ADEB-7BCC2D5B420C}" dt="2019-11-17T19:09:37.969" v="129"/>
        <pc:sldMkLst>
          <pc:docMk/>
          <pc:sldMk cId="3658282522" sldId="257"/>
        </pc:sldMkLst>
        <pc:spChg chg="mod ord">
          <ac:chgData name="" userId="" providerId="" clId="Web-{195E343A-A9C7-4BB7-ADEB-7BCC2D5B420C}" dt="2019-11-17T19:09:37.969" v="129"/>
          <ac:spMkLst>
            <pc:docMk/>
            <pc:sldMk cId="3658282522" sldId="257"/>
            <ac:spMk id="2" creationId="{96768F5B-CD0C-49B9-8409-C93B1F2924EA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658282522" sldId="257"/>
            <ac:picMk id="4" creationId="{1BD4F7D8-2A41-4AAD-ABA0-E5F7E10DE9F3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163531663" sldId="258"/>
        </pc:sldMkLst>
        <pc:spChg chg="mod ord">
          <ac:chgData name="" userId="" providerId="" clId="Web-{195E343A-A9C7-4BB7-ADEB-7BCC2D5B420C}" dt="2019-11-17T19:09:37.969" v="129"/>
          <ac:spMkLst>
            <pc:docMk/>
            <pc:sldMk cId="3163531663" sldId="258"/>
            <ac:spMk id="2" creationId="{524E458D-04D2-4F98-946F-9451C4253DE5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163531663" sldId="258"/>
            <ac:picMk id="4" creationId="{3578A0E1-ADBB-4395-8265-87D9EC0DCC0B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699707805" sldId="259"/>
        </pc:sldMkLst>
        <pc:spChg chg="mod ord">
          <ac:chgData name="" userId="" providerId="" clId="Web-{195E343A-A9C7-4BB7-ADEB-7BCC2D5B420C}" dt="2019-11-17T19:09:37.969" v="129"/>
          <ac:spMkLst>
            <pc:docMk/>
            <pc:sldMk cId="2699707805" sldId="259"/>
            <ac:spMk id="2" creationId="{3F4E6935-30D9-42E6-8082-C8C4D7B87E0D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699707805" sldId="259"/>
            <ac:picMk id="4" creationId="{93FDA6DC-7C2E-43BF-BA33-AFE54F5F3B1C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226068671" sldId="260"/>
        </pc:sldMkLst>
        <pc:spChg chg="mod ord">
          <ac:chgData name="" userId="" providerId="" clId="Web-{195E343A-A9C7-4BB7-ADEB-7BCC2D5B420C}" dt="2019-11-17T19:09:37.969" v="129"/>
          <ac:spMkLst>
            <pc:docMk/>
            <pc:sldMk cId="3226068671" sldId="260"/>
            <ac:spMk id="2" creationId="{91ADC2A1-A9F8-44D7-B4A8-3D78754D06A0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226068671" sldId="260"/>
            <ac:picMk id="4" creationId="{DA273AB4-DA6D-4E5A-9757-AF08DD567591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080626063" sldId="261"/>
        </pc:sldMkLst>
        <pc:spChg chg="mod ord">
          <ac:chgData name="" userId="" providerId="" clId="Web-{195E343A-A9C7-4BB7-ADEB-7BCC2D5B420C}" dt="2019-11-17T19:09:37.969" v="129"/>
          <ac:spMkLst>
            <pc:docMk/>
            <pc:sldMk cId="4080626063" sldId="261"/>
            <ac:spMk id="2" creationId="{9E8282D5-3A70-44A7-BD61-443EF9E1DAD7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080626063" sldId="261"/>
            <ac:picMk id="4" creationId="{11C6B9C5-6C90-4A14-8F29-124F80CB01B5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893573435" sldId="262"/>
        </pc:sldMkLst>
        <pc:spChg chg="mod ord">
          <ac:chgData name="" userId="" providerId="" clId="Web-{195E343A-A9C7-4BB7-ADEB-7BCC2D5B420C}" dt="2019-11-17T19:09:37.969" v="129"/>
          <ac:spMkLst>
            <pc:docMk/>
            <pc:sldMk cId="2893573435" sldId="262"/>
            <ac:spMk id="2" creationId="{1131F1DE-FDA7-43A2-AAEA-4676BC3330DE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893573435" sldId="262"/>
            <ac:picMk id="4" creationId="{C82692C8-F121-4991-8344-3B64F937C776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848155469" sldId="264"/>
        </pc:sldMkLst>
        <pc:spChg chg="mod ord">
          <ac:chgData name="" userId="" providerId="" clId="Web-{195E343A-A9C7-4BB7-ADEB-7BCC2D5B420C}" dt="2019-11-17T19:09:37.969" v="129"/>
          <ac:spMkLst>
            <pc:docMk/>
            <pc:sldMk cId="2848155469" sldId="264"/>
            <ac:spMk id="2" creationId="{728F2725-5607-4229-84E5-10613AED55F7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848155469" sldId="264"/>
            <ac:picMk id="4" creationId="{FA10F187-A36F-4439-9649-C0906CA96447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945104161" sldId="265"/>
        </pc:sldMkLst>
        <pc:spChg chg="mod ord">
          <ac:chgData name="" userId="" providerId="" clId="Web-{195E343A-A9C7-4BB7-ADEB-7BCC2D5B420C}" dt="2019-11-17T19:09:37.969" v="129"/>
          <ac:spMkLst>
            <pc:docMk/>
            <pc:sldMk cId="945104161" sldId="265"/>
            <ac:spMk id="2" creationId="{0471BB08-924C-4593-B3B6-ECCF550CECC0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945104161" sldId="265"/>
            <ac:picMk id="4" creationId="{3102EB34-2AB2-407E-BD30-CAB41937885F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198535131" sldId="266"/>
        </pc:sldMkLst>
        <pc:spChg chg="mod ord">
          <ac:chgData name="" userId="" providerId="" clId="Web-{195E343A-A9C7-4BB7-ADEB-7BCC2D5B420C}" dt="2019-11-17T19:09:37.969" v="129"/>
          <ac:spMkLst>
            <pc:docMk/>
            <pc:sldMk cId="4198535131" sldId="266"/>
            <ac:spMk id="2" creationId="{59CF1A2A-6173-4FFE-946D-8DC2EE0D4E58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198535131" sldId="266"/>
            <ac:picMk id="4" creationId="{CC49C625-568F-4CE8-976D-6B1B74933B51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906096787" sldId="267"/>
        </pc:sldMkLst>
        <pc:spChg chg="mod ord">
          <ac:chgData name="" userId="" providerId="" clId="Web-{195E343A-A9C7-4BB7-ADEB-7BCC2D5B420C}" dt="2019-11-17T19:09:37.969" v="129"/>
          <ac:spMkLst>
            <pc:docMk/>
            <pc:sldMk cId="3906096787" sldId="267"/>
            <ac:spMk id="2" creationId="{D584B5AE-6C50-4E73-947C-3D8842959F29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906096787" sldId="267"/>
            <ac:picMk id="4" creationId="{EDF819A2-C9B0-4C22-ADE8-CEB45876988C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7658049" sldId="268"/>
        </pc:sldMkLst>
        <pc:spChg chg="mod ord">
          <ac:chgData name="" userId="" providerId="" clId="Web-{195E343A-A9C7-4BB7-ADEB-7BCC2D5B420C}" dt="2019-11-17T19:09:37.969" v="129"/>
          <ac:spMkLst>
            <pc:docMk/>
            <pc:sldMk cId="7658049" sldId="268"/>
            <ac:spMk id="2" creationId="{78FB9622-73C0-483B-960C-51639924A7D9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7658049" sldId="268"/>
            <ac:picMk id="4" creationId="{404F2EF1-6AD0-4305-954A-0E99C9234F32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047608699" sldId="269"/>
        </pc:sldMkLst>
        <pc:spChg chg="mod ord">
          <ac:chgData name="" userId="" providerId="" clId="Web-{195E343A-A9C7-4BB7-ADEB-7BCC2D5B420C}" dt="2019-11-17T19:09:37.969" v="129"/>
          <ac:spMkLst>
            <pc:docMk/>
            <pc:sldMk cId="4047608699" sldId="269"/>
            <ac:spMk id="2" creationId="{014F1E29-70D8-4149-A4BD-4C6FE89F14DE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047608699" sldId="269"/>
            <ac:picMk id="4" creationId="{3AB38A26-B480-4B50-9E58-E3EA1972446A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960289840" sldId="270"/>
        </pc:sldMkLst>
        <pc:spChg chg="mod ord">
          <ac:chgData name="" userId="" providerId="" clId="Web-{195E343A-A9C7-4BB7-ADEB-7BCC2D5B420C}" dt="2019-11-17T19:09:37.969" v="129"/>
          <ac:spMkLst>
            <pc:docMk/>
            <pc:sldMk cId="2960289840" sldId="270"/>
            <ac:spMk id="2" creationId="{5BC5F9D2-462E-48BE-8AA4-BF1B78CB5777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960289840" sldId="270"/>
            <ac:picMk id="4" creationId="{07DE3DB5-2836-4C21-B7FB-4BD5356A7450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993320762" sldId="272"/>
        </pc:sldMkLst>
        <pc:spChg chg="mod ord">
          <ac:chgData name="" userId="" providerId="" clId="Web-{195E343A-A9C7-4BB7-ADEB-7BCC2D5B420C}" dt="2019-11-17T19:09:37.969" v="129"/>
          <ac:spMkLst>
            <pc:docMk/>
            <pc:sldMk cId="993320762" sldId="272"/>
            <ac:spMk id="2" creationId="{23F46B64-8C46-414A-909E-50994C3B2833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993320762" sldId="272"/>
            <ac:picMk id="4" creationId="{156EB473-E646-4BD5-8BB9-CCB581960BD0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1303933994" sldId="273"/>
        </pc:sldMkLst>
        <pc:spChg chg="mod ord">
          <ac:chgData name="" userId="" providerId="" clId="Web-{195E343A-A9C7-4BB7-ADEB-7BCC2D5B420C}" dt="2019-11-17T19:09:37.969" v="129"/>
          <ac:spMkLst>
            <pc:docMk/>
            <pc:sldMk cId="1303933994" sldId="273"/>
            <ac:spMk id="2" creationId="{8A0DE092-D063-4024-BC93-CAAE852707BA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1303933994" sldId="273"/>
            <ac:picMk id="4" creationId="{0B054615-2E37-4AA1-AA17-E7F92AA22E3F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310657529" sldId="274"/>
        </pc:sldMkLst>
        <pc:spChg chg="mod ord">
          <ac:chgData name="" userId="" providerId="" clId="Web-{195E343A-A9C7-4BB7-ADEB-7BCC2D5B420C}" dt="2019-11-17T19:09:37.969" v="129"/>
          <ac:spMkLst>
            <pc:docMk/>
            <pc:sldMk cId="2310657529" sldId="274"/>
            <ac:spMk id="2" creationId="{214EF689-3EA8-49EB-BB96-E5A813425241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310657529" sldId="274"/>
            <ac:picMk id="4" creationId="{F60FBB79-3C55-4823-BD1B-1EF7C55C7C27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275814439" sldId="275"/>
        </pc:sldMkLst>
        <pc:spChg chg="mod ord">
          <ac:chgData name="" userId="" providerId="" clId="Web-{195E343A-A9C7-4BB7-ADEB-7BCC2D5B420C}" dt="2019-11-17T19:09:37.969" v="129"/>
          <ac:spMkLst>
            <pc:docMk/>
            <pc:sldMk cId="4275814439" sldId="275"/>
            <ac:spMk id="2" creationId="{DF463981-78B7-450C-8314-2F0860D8510C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275814439" sldId="275"/>
            <ac:picMk id="4" creationId="{6B62BB9B-237D-43CE-8DF1-1C3A363FC02A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402447473" sldId="276"/>
        </pc:sldMkLst>
        <pc:spChg chg="mod ord">
          <ac:chgData name="" userId="" providerId="" clId="Web-{195E343A-A9C7-4BB7-ADEB-7BCC2D5B420C}" dt="2019-11-17T19:09:37.969" v="129"/>
          <ac:spMkLst>
            <pc:docMk/>
            <pc:sldMk cId="3402447473" sldId="276"/>
            <ac:spMk id="2" creationId="{7A1D93DE-77CC-4994-A79A-6F70016CA081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402447473" sldId="276"/>
            <ac:picMk id="4" creationId="{835F0043-C43B-4567-85E0-2E37A0CD7C46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079434186" sldId="277"/>
        </pc:sldMkLst>
        <pc:spChg chg="mod ord">
          <ac:chgData name="" userId="" providerId="" clId="Web-{195E343A-A9C7-4BB7-ADEB-7BCC2D5B420C}" dt="2019-11-17T19:09:37.969" v="129"/>
          <ac:spMkLst>
            <pc:docMk/>
            <pc:sldMk cId="4079434186" sldId="277"/>
            <ac:spMk id="2" creationId="{6D350608-3A3C-431D-B1BD-438F6C3EBEEC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079434186" sldId="277"/>
            <ac:picMk id="4" creationId="{B5E01605-0482-47A7-B306-927D49CD5759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685913632" sldId="278"/>
        </pc:sldMkLst>
        <pc:spChg chg="mod ord">
          <ac:chgData name="" userId="" providerId="" clId="Web-{195E343A-A9C7-4BB7-ADEB-7BCC2D5B420C}" dt="2019-11-17T19:09:37.969" v="129"/>
          <ac:spMkLst>
            <pc:docMk/>
            <pc:sldMk cId="2685913632" sldId="278"/>
            <ac:spMk id="2" creationId="{9E96F410-8B8A-4D79-B5F0-265AA1B9E07F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685913632" sldId="278"/>
            <ac:picMk id="4" creationId="{08A957D5-3C97-40EA-A827-A237EDBED69E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457988491" sldId="279"/>
        </pc:sldMkLst>
        <pc:spChg chg="mod ord">
          <ac:chgData name="" userId="" providerId="" clId="Web-{195E343A-A9C7-4BB7-ADEB-7BCC2D5B420C}" dt="2019-11-17T19:09:37.969" v="129"/>
          <ac:spMkLst>
            <pc:docMk/>
            <pc:sldMk cId="3457988491" sldId="279"/>
            <ac:spMk id="2" creationId="{DD2EC07B-B060-4289-AA36-8275150C9D82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457988491" sldId="279"/>
            <ac:picMk id="4" creationId="{1BCF6CC6-B614-491B-BD06-ACD339483D29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535913470" sldId="280"/>
        </pc:sldMkLst>
        <pc:spChg chg="mod ord">
          <ac:chgData name="" userId="" providerId="" clId="Web-{195E343A-A9C7-4BB7-ADEB-7BCC2D5B420C}" dt="2019-11-17T19:09:37.969" v="129"/>
          <ac:spMkLst>
            <pc:docMk/>
            <pc:sldMk cId="2535913470" sldId="280"/>
            <ac:spMk id="2" creationId="{7FB81A1F-75E0-472B-A946-B35444D35A1C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535913470" sldId="280"/>
            <ac:picMk id="4" creationId="{CC9EEA02-C077-4C6D-BE26-532681AFF60B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43917549" sldId="281"/>
        </pc:sldMkLst>
        <pc:spChg chg="mod ord">
          <ac:chgData name="" userId="" providerId="" clId="Web-{195E343A-A9C7-4BB7-ADEB-7BCC2D5B420C}" dt="2019-11-17T19:09:37.969" v="129"/>
          <ac:spMkLst>
            <pc:docMk/>
            <pc:sldMk cId="243917549" sldId="281"/>
            <ac:spMk id="2" creationId="{A63B7091-ED44-4DCD-B0AD-979F46D71082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43917549" sldId="281"/>
            <ac:picMk id="4" creationId="{8472ADC7-5511-408F-A650-B97D1462CAE4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485121378" sldId="282"/>
        </pc:sldMkLst>
        <pc:spChg chg="mod ord">
          <ac:chgData name="" userId="" providerId="" clId="Web-{195E343A-A9C7-4BB7-ADEB-7BCC2D5B420C}" dt="2019-11-17T19:09:37.969" v="129"/>
          <ac:spMkLst>
            <pc:docMk/>
            <pc:sldMk cId="3485121378" sldId="282"/>
            <ac:spMk id="2" creationId="{9224C3C8-8227-49C5-8FA0-2AF880B8096C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485121378" sldId="282"/>
            <ac:picMk id="4" creationId="{CCC42A08-C40B-4D2A-87ED-E7A04FD09E32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082254065" sldId="283"/>
        </pc:sldMkLst>
        <pc:spChg chg="mod ord">
          <ac:chgData name="" userId="" providerId="" clId="Web-{195E343A-A9C7-4BB7-ADEB-7BCC2D5B420C}" dt="2019-11-17T19:09:37.969" v="129"/>
          <ac:spMkLst>
            <pc:docMk/>
            <pc:sldMk cId="4082254065" sldId="283"/>
            <ac:spMk id="2" creationId="{991CC91B-47E6-42CC-9FFD-118DFF4B1409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082254065" sldId="283"/>
            <ac:picMk id="4" creationId="{84C5D8DD-BC34-4D4C-8627-4249D907C931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832658065" sldId="284"/>
        </pc:sldMkLst>
        <pc:spChg chg="mod ord">
          <ac:chgData name="" userId="" providerId="" clId="Web-{195E343A-A9C7-4BB7-ADEB-7BCC2D5B420C}" dt="2019-11-17T19:09:37.969" v="129"/>
          <ac:spMkLst>
            <pc:docMk/>
            <pc:sldMk cId="2832658065" sldId="284"/>
            <ac:spMk id="2" creationId="{F48955CD-9D39-4512-B33C-17588E0732B3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832658065" sldId="284"/>
            <ac:picMk id="4" creationId="{D09EC34D-4A76-4043-A21F-1DB381AC1DD2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907782064" sldId="285"/>
        </pc:sldMkLst>
        <pc:spChg chg="mod ord">
          <ac:chgData name="" userId="" providerId="" clId="Web-{195E343A-A9C7-4BB7-ADEB-7BCC2D5B420C}" dt="2019-11-17T19:09:37.969" v="129"/>
          <ac:spMkLst>
            <pc:docMk/>
            <pc:sldMk cId="2907782064" sldId="285"/>
            <ac:spMk id="2" creationId="{FABA2CCE-3346-445E-9797-DC69D42B77DC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907782064" sldId="285"/>
            <ac:picMk id="4" creationId="{919CC644-C3FE-4A05-8580-24EA2CC64229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1339525847" sldId="286"/>
        </pc:sldMkLst>
        <pc:spChg chg="mod ord">
          <ac:chgData name="" userId="" providerId="" clId="Web-{195E343A-A9C7-4BB7-ADEB-7BCC2D5B420C}" dt="2019-11-17T19:09:37.969" v="129"/>
          <ac:spMkLst>
            <pc:docMk/>
            <pc:sldMk cId="1339525847" sldId="286"/>
            <ac:spMk id="2" creationId="{DEF3F234-8E02-4E51-AE69-13EE9BEDFB01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1339525847" sldId="286"/>
            <ac:picMk id="8" creationId="{EA6F2561-BD10-4698-A281-613947A71294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712474489" sldId="287"/>
        </pc:sldMkLst>
        <pc:spChg chg="mod ord">
          <ac:chgData name="" userId="" providerId="" clId="Web-{195E343A-A9C7-4BB7-ADEB-7BCC2D5B420C}" dt="2019-11-17T19:09:37.969" v="129"/>
          <ac:spMkLst>
            <pc:docMk/>
            <pc:sldMk cId="2712474489" sldId="287"/>
            <ac:spMk id="2" creationId="{07702251-F1DD-4239-BA71-3FBA8F7CFFC1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712474489" sldId="287"/>
            <ac:picMk id="4" creationId="{2816AA79-5054-47DF-B560-0C6B835F4D89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079634447" sldId="290"/>
        </pc:sldMkLst>
        <pc:spChg chg="mod ord">
          <ac:chgData name="" userId="" providerId="" clId="Web-{195E343A-A9C7-4BB7-ADEB-7BCC2D5B420C}" dt="2019-11-17T19:09:37.969" v="129"/>
          <ac:spMkLst>
            <pc:docMk/>
            <pc:sldMk cId="4079634447" sldId="290"/>
            <ac:spMk id="2" creationId="{3AE12470-5FD0-4E1D-9E2E-03BA6BB5DA65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079634447" sldId="290"/>
            <ac:picMk id="4" creationId="{748DEED5-910D-4A9D-908F-56FBEA25ACA0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2843522003" sldId="291"/>
        </pc:sldMkLst>
        <pc:spChg chg="mod ord">
          <ac:chgData name="" userId="" providerId="" clId="Web-{195E343A-A9C7-4BB7-ADEB-7BCC2D5B420C}" dt="2019-11-17T19:09:37.969" v="129"/>
          <ac:spMkLst>
            <pc:docMk/>
            <pc:sldMk cId="2843522003" sldId="291"/>
            <ac:spMk id="2" creationId="{077E6F6D-D84E-4EE8-AE92-968FA19DBEDA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2843522003" sldId="291"/>
            <ac:picMk id="4" creationId="{43E5D125-65EA-4B43-8DA9-8B23B782C55E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339329977" sldId="292"/>
        </pc:sldMkLst>
        <pc:spChg chg="mod ord">
          <ac:chgData name="" userId="" providerId="" clId="Web-{195E343A-A9C7-4BB7-ADEB-7BCC2D5B420C}" dt="2019-11-17T19:09:37.969" v="129"/>
          <ac:spMkLst>
            <pc:docMk/>
            <pc:sldMk cId="339329977" sldId="292"/>
            <ac:spMk id="2" creationId="{968E93AE-83F4-4BAF-83CD-83A3FD25BD7F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339329977" sldId="292"/>
            <ac:picMk id="4" creationId="{533D43D5-EA42-42C5-8552-9D905816CC55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4198774640" sldId="293"/>
        </pc:sldMkLst>
        <pc:spChg chg="mod ord">
          <ac:chgData name="" userId="" providerId="" clId="Web-{195E343A-A9C7-4BB7-ADEB-7BCC2D5B420C}" dt="2019-11-17T19:09:37.969" v="129"/>
          <ac:spMkLst>
            <pc:docMk/>
            <pc:sldMk cId="4198774640" sldId="293"/>
            <ac:spMk id="2" creationId="{F4F03B44-D56F-4924-8F83-5C03D4EA75DE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4198774640" sldId="293"/>
            <ac:picMk id="4" creationId="{91B0D842-19B0-4105-B10F-BD99787AC375}"/>
          </ac:picMkLst>
        </pc:picChg>
      </pc:sldChg>
      <pc:sldChg chg="modSp mod modClrScheme chgLayout">
        <pc:chgData name="" userId="" providerId="" clId="Web-{195E343A-A9C7-4BB7-ADEB-7BCC2D5B420C}" dt="2019-11-17T19:09:37.969" v="129"/>
        <pc:sldMkLst>
          <pc:docMk/>
          <pc:sldMk cId="185529092" sldId="294"/>
        </pc:sldMkLst>
        <pc:spChg chg="mod ord">
          <ac:chgData name="" userId="" providerId="" clId="Web-{195E343A-A9C7-4BB7-ADEB-7BCC2D5B420C}" dt="2019-11-17T19:09:37.969" v="129"/>
          <ac:spMkLst>
            <pc:docMk/>
            <pc:sldMk cId="185529092" sldId="294"/>
            <ac:spMk id="2" creationId="{FD70D464-0182-4748-9766-FD3B9BC918EF}"/>
          </ac:spMkLst>
        </pc:spChg>
        <pc:picChg chg="mod ord">
          <ac:chgData name="" userId="" providerId="" clId="Web-{195E343A-A9C7-4BB7-ADEB-7BCC2D5B420C}" dt="2019-11-17T19:09:37.969" v="129"/>
          <ac:picMkLst>
            <pc:docMk/>
            <pc:sldMk cId="185529092" sldId="294"/>
            <ac:picMk id="4" creationId="{4E582D2B-C3C5-48FF-AE97-5CDC2CCEC8F4}"/>
          </ac:picMkLst>
        </pc:picChg>
      </pc:sldChg>
      <pc:sldChg chg="addSp delSp modSp mod ord modClrScheme chgLayout">
        <pc:chgData name="" userId="" providerId="" clId="Web-{195E343A-A9C7-4BB7-ADEB-7BCC2D5B420C}" dt="2019-11-17T19:09:37.969" v="129"/>
        <pc:sldMkLst>
          <pc:docMk/>
          <pc:sldMk cId="3333480713" sldId="295"/>
        </pc:sldMkLst>
        <pc:spChg chg="mod ord">
          <ac:chgData name="" userId="" providerId="" clId="Web-{195E343A-A9C7-4BB7-ADEB-7BCC2D5B420C}" dt="2019-11-17T19:09:37.969" v="129"/>
          <ac:spMkLst>
            <pc:docMk/>
            <pc:sldMk cId="3333480713" sldId="295"/>
            <ac:spMk id="2" creationId="{2ED8719A-6523-4C2E-95C8-3E13EF09651C}"/>
          </ac:spMkLst>
        </pc:spChg>
        <pc:spChg chg="del">
          <ac:chgData name="" userId="" providerId="" clId="Web-{195E343A-A9C7-4BB7-ADEB-7BCC2D5B420C}" dt="2019-11-17T19:04:31.217" v="1"/>
          <ac:spMkLst>
            <pc:docMk/>
            <pc:sldMk cId="3333480713" sldId="295"/>
            <ac:spMk id="3" creationId="{FEEBBFED-96EB-4CB9-9450-93DBC5E797DE}"/>
          </ac:spMkLst>
        </pc:spChg>
        <pc:spChg chg="add del mod">
          <ac:chgData name="" userId="" providerId="" clId="Web-{195E343A-A9C7-4BB7-ADEB-7BCC2D5B420C}" dt="2019-11-17T19:05:27.639" v="9"/>
          <ac:spMkLst>
            <pc:docMk/>
            <pc:sldMk cId="3333480713" sldId="295"/>
            <ac:spMk id="7" creationId="{919B83E9-DC62-4A5A-82A6-21D2D99E084F}"/>
          </ac:spMkLst>
        </pc:spChg>
        <pc:picChg chg="add del mod ord modCrop">
          <ac:chgData name="" userId="" providerId="" clId="Web-{195E343A-A9C7-4BB7-ADEB-7BCC2D5B420C}" dt="2019-11-17T19:05:15.358" v="8"/>
          <ac:picMkLst>
            <pc:docMk/>
            <pc:sldMk cId="3333480713" sldId="295"/>
            <ac:picMk id="4" creationId="{D4887BD1-6A3C-4F72-AC8F-9CE56D79BF6C}"/>
          </ac:picMkLst>
        </pc:picChg>
        <pc:picChg chg="add mod ord">
          <ac:chgData name="" userId="" providerId="" clId="Web-{195E343A-A9C7-4BB7-ADEB-7BCC2D5B420C}" dt="2019-11-17T19:09:37.969" v="129"/>
          <ac:picMkLst>
            <pc:docMk/>
            <pc:sldMk cId="3333480713" sldId="295"/>
            <ac:picMk id="8" creationId="{C7DCECF5-1009-4A2E-9A82-4B1D3BA0DDB8}"/>
          </ac:picMkLst>
        </pc:picChg>
      </pc:sldChg>
      <pc:sldChg chg="addSp delSp modSp new mod modClrScheme chgLayout">
        <pc:chgData name="" userId="" providerId="" clId="Web-{195E343A-A9C7-4BB7-ADEB-7BCC2D5B420C}" dt="2019-11-17T19:09:37.969" v="129"/>
        <pc:sldMkLst>
          <pc:docMk/>
          <pc:sldMk cId="1256328140" sldId="296"/>
        </pc:sldMkLst>
        <pc:spChg chg="mod ord">
          <ac:chgData name="" userId="" providerId="" clId="Web-{195E343A-A9C7-4BB7-ADEB-7BCC2D5B420C}" dt="2019-11-17T19:09:37.969" v="129"/>
          <ac:spMkLst>
            <pc:docMk/>
            <pc:sldMk cId="1256328140" sldId="296"/>
            <ac:spMk id="2" creationId="{87E24150-ADD6-4920-9207-76F3638FC108}"/>
          </ac:spMkLst>
        </pc:spChg>
        <pc:spChg chg="del">
          <ac:chgData name="" userId="" providerId="" clId="Web-{195E343A-A9C7-4BB7-ADEB-7BCC2D5B420C}" dt="2019-11-17T19:08:13.922" v="63"/>
          <ac:spMkLst>
            <pc:docMk/>
            <pc:sldMk cId="1256328140" sldId="296"/>
            <ac:spMk id="3" creationId="{9684BE2D-D28A-45F2-AEE7-2FCC8B15F271}"/>
          </ac:spMkLst>
        </pc:spChg>
        <pc:picChg chg="add mod ord">
          <ac:chgData name="" userId="" providerId="" clId="Web-{195E343A-A9C7-4BB7-ADEB-7BCC2D5B420C}" dt="2019-11-17T19:09:37.969" v="129"/>
          <ac:picMkLst>
            <pc:docMk/>
            <pc:sldMk cId="1256328140" sldId="296"/>
            <ac:picMk id="4" creationId="{F43A201C-46A3-4469-A018-8436F3586E7B}"/>
          </ac:picMkLst>
        </pc:picChg>
      </pc:sldChg>
      <pc:sldChg chg="addSp delSp modSp new">
        <pc:chgData name="" userId="" providerId="" clId="Web-{195E343A-A9C7-4BB7-ADEB-7BCC2D5B420C}" dt="2019-11-17T19:12:46.064" v="146" actId="1076"/>
        <pc:sldMkLst>
          <pc:docMk/>
          <pc:sldMk cId="3013081319" sldId="297"/>
        </pc:sldMkLst>
        <pc:spChg chg="mod">
          <ac:chgData name="" userId="" providerId="" clId="Web-{195E343A-A9C7-4BB7-ADEB-7BCC2D5B420C}" dt="2019-11-17T19:12:35.423" v="145" actId="14100"/>
          <ac:spMkLst>
            <pc:docMk/>
            <pc:sldMk cId="3013081319" sldId="297"/>
            <ac:spMk id="2" creationId="{D5B5B1B8-3476-4FBA-BFB4-9DDF564199BB}"/>
          </ac:spMkLst>
        </pc:spChg>
        <pc:spChg chg="del">
          <ac:chgData name="" userId="" providerId="" clId="Web-{195E343A-A9C7-4BB7-ADEB-7BCC2D5B420C}" dt="2019-11-17T19:11:00.735" v="131"/>
          <ac:spMkLst>
            <pc:docMk/>
            <pc:sldMk cId="3013081319" sldId="297"/>
            <ac:spMk id="3" creationId="{1443E0C7-759A-4BD3-A802-0993BDAE9FCA}"/>
          </ac:spMkLst>
        </pc:spChg>
        <pc:picChg chg="add mod ord">
          <ac:chgData name="" userId="" providerId="" clId="Web-{195E343A-A9C7-4BB7-ADEB-7BCC2D5B420C}" dt="2019-11-17T19:12:46.064" v="146" actId="1076"/>
          <ac:picMkLst>
            <pc:docMk/>
            <pc:sldMk cId="3013081319" sldId="297"/>
            <ac:picMk id="4" creationId="{A36175ED-D727-4039-8CE7-64435AAD7992}"/>
          </ac:picMkLst>
        </pc:picChg>
      </pc:sldChg>
      <pc:sldChg chg="addSp delSp modSp new">
        <pc:chgData name="" userId="" providerId="" clId="Web-{195E343A-A9C7-4BB7-ADEB-7BCC2D5B420C}" dt="2019-11-17T19:15:16.049" v="152" actId="14100"/>
        <pc:sldMkLst>
          <pc:docMk/>
          <pc:sldMk cId="3980586333" sldId="298"/>
        </pc:sldMkLst>
        <pc:spChg chg="del">
          <ac:chgData name="" userId="" providerId="" clId="Web-{195E343A-A9C7-4BB7-ADEB-7BCC2D5B420C}" dt="2019-11-17T19:15:06.362" v="148"/>
          <ac:spMkLst>
            <pc:docMk/>
            <pc:sldMk cId="3980586333" sldId="298"/>
            <ac:spMk id="3" creationId="{64F763BA-DC21-482F-B3A0-00C5152F7A6D}"/>
          </ac:spMkLst>
        </pc:spChg>
        <pc:picChg chg="add mod ord">
          <ac:chgData name="" userId="" providerId="" clId="Web-{195E343A-A9C7-4BB7-ADEB-7BCC2D5B420C}" dt="2019-11-17T19:15:16.049" v="152" actId="14100"/>
          <ac:picMkLst>
            <pc:docMk/>
            <pc:sldMk cId="3980586333" sldId="298"/>
            <ac:picMk id="4" creationId="{2E82DE7F-C284-4F53-A488-A92740EFA4A3}"/>
          </ac:picMkLst>
        </pc:picChg>
      </pc:sldChg>
      <pc:sldChg chg="addSp delSp modSp new">
        <pc:chgData name="" userId="" providerId="" clId="Web-{195E343A-A9C7-4BB7-ADEB-7BCC2D5B420C}" dt="2019-11-17T19:16:19.628" v="158" actId="14100"/>
        <pc:sldMkLst>
          <pc:docMk/>
          <pc:sldMk cId="1676266601" sldId="299"/>
        </pc:sldMkLst>
        <pc:spChg chg="del">
          <ac:chgData name="" userId="" providerId="" clId="Web-{195E343A-A9C7-4BB7-ADEB-7BCC2D5B420C}" dt="2019-11-17T19:15:56.659" v="154"/>
          <ac:spMkLst>
            <pc:docMk/>
            <pc:sldMk cId="1676266601" sldId="299"/>
            <ac:spMk id="3" creationId="{1E75F8B5-0D05-474A-B5A9-F85DBF09EA6E}"/>
          </ac:spMkLst>
        </pc:spChg>
        <pc:picChg chg="add mod ord">
          <ac:chgData name="" userId="" providerId="" clId="Web-{195E343A-A9C7-4BB7-ADEB-7BCC2D5B420C}" dt="2019-11-17T19:16:19.628" v="158" actId="14100"/>
          <ac:picMkLst>
            <pc:docMk/>
            <pc:sldMk cId="1676266601" sldId="299"/>
            <ac:picMk id="4" creationId="{57C05215-7DFC-44D8-8413-11610E9B9A39}"/>
          </ac:picMkLst>
        </pc:picChg>
      </pc:sldChg>
      <pc:sldChg chg="addSp delSp modSp new">
        <pc:chgData name="" userId="" providerId="" clId="Web-{195E343A-A9C7-4BB7-ADEB-7BCC2D5B420C}" dt="2019-11-17T19:18:25.878" v="174" actId="20577"/>
        <pc:sldMkLst>
          <pc:docMk/>
          <pc:sldMk cId="908643590" sldId="300"/>
        </pc:sldMkLst>
        <pc:spChg chg="mod">
          <ac:chgData name="" userId="" providerId="" clId="Web-{195E343A-A9C7-4BB7-ADEB-7BCC2D5B420C}" dt="2019-11-17T19:18:25.878" v="174" actId="20577"/>
          <ac:spMkLst>
            <pc:docMk/>
            <pc:sldMk cId="908643590" sldId="300"/>
            <ac:spMk id="2" creationId="{0B9CB39B-F5BB-4075-AF5C-284A8C00B196}"/>
          </ac:spMkLst>
        </pc:spChg>
        <pc:spChg chg="del">
          <ac:chgData name="" userId="" providerId="" clId="Web-{195E343A-A9C7-4BB7-ADEB-7BCC2D5B420C}" dt="2019-11-17T19:17:59.831" v="160"/>
          <ac:spMkLst>
            <pc:docMk/>
            <pc:sldMk cId="908643590" sldId="300"/>
            <ac:spMk id="3" creationId="{D457819A-4111-4EAF-8857-25D923DFE1BA}"/>
          </ac:spMkLst>
        </pc:spChg>
        <pc:picChg chg="add mod ord">
          <ac:chgData name="" userId="" providerId="" clId="Web-{195E343A-A9C7-4BB7-ADEB-7BCC2D5B420C}" dt="2019-11-17T19:18:14.269" v="164" actId="14100"/>
          <ac:picMkLst>
            <pc:docMk/>
            <pc:sldMk cId="908643590" sldId="300"/>
            <ac:picMk id="4" creationId="{46D29627-7794-459D-BBEB-0BC4374C162A}"/>
          </ac:picMkLst>
        </pc:picChg>
      </pc:sldChg>
      <pc:sldChg chg="addSp delSp modSp new">
        <pc:chgData name="" userId="" providerId="" clId="Web-{195E343A-A9C7-4BB7-ADEB-7BCC2D5B420C}" dt="2019-11-17T19:20:39.942" v="193" actId="1076"/>
        <pc:sldMkLst>
          <pc:docMk/>
          <pc:sldMk cId="2617032519" sldId="301"/>
        </pc:sldMkLst>
        <pc:spChg chg="mod">
          <ac:chgData name="" userId="" providerId="" clId="Web-{195E343A-A9C7-4BB7-ADEB-7BCC2D5B420C}" dt="2019-11-17T19:20:37.004" v="192" actId="20577"/>
          <ac:spMkLst>
            <pc:docMk/>
            <pc:sldMk cId="2617032519" sldId="301"/>
            <ac:spMk id="2" creationId="{23AB37E2-3667-46B3-B33D-47BFE412C9DC}"/>
          </ac:spMkLst>
        </pc:spChg>
        <pc:spChg chg="del">
          <ac:chgData name="" userId="" providerId="" clId="Web-{195E343A-A9C7-4BB7-ADEB-7BCC2D5B420C}" dt="2019-11-17T19:19:57.191" v="176"/>
          <ac:spMkLst>
            <pc:docMk/>
            <pc:sldMk cId="2617032519" sldId="301"/>
            <ac:spMk id="3" creationId="{5BA098D1-F7D0-4AE6-A210-66A0C8D9B57C}"/>
          </ac:spMkLst>
        </pc:spChg>
        <pc:picChg chg="add mod ord">
          <ac:chgData name="" userId="" providerId="" clId="Web-{195E343A-A9C7-4BB7-ADEB-7BCC2D5B420C}" dt="2019-11-17T19:20:39.942" v="193" actId="1076"/>
          <ac:picMkLst>
            <pc:docMk/>
            <pc:sldMk cId="2617032519" sldId="301"/>
            <ac:picMk id="4" creationId="{5E23EA8C-C88A-4E3A-8D6F-1C23250711EA}"/>
          </ac:picMkLst>
        </pc:picChg>
      </pc:sldChg>
      <pc:sldChg chg="addSp delSp modSp new">
        <pc:chgData name="" userId="" providerId="" clId="Web-{195E343A-A9C7-4BB7-ADEB-7BCC2D5B420C}" dt="2019-11-17T19:23:07.911" v="216" actId="20577"/>
        <pc:sldMkLst>
          <pc:docMk/>
          <pc:sldMk cId="1082294959" sldId="302"/>
        </pc:sldMkLst>
        <pc:spChg chg="mod">
          <ac:chgData name="" userId="" providerId="" clId="Web-{195E343A-A9C7-4BB7-ADEB-7BCC2D5B420C}" dt="2019-11-17T19:23:07.911" v="216" actId="20577"/>
          <ac:spMkLst>
            <pc:docMk/>
            <pc:sldMk cId="1082294959" sldId="302"/>
            <ac:spMk id="2" creationId="{6DF6E1D2-A602-4F3A-8E76-84DBE6ACEB5E}"/>
          </ac:spMkLst>
        </pc:spChg>
        <pc:spChg chg="del">
          <ac:chgData name="" userId="" providerId="" clId="Web-{195E343A-A9C7-4BB7-ADEB-7BCC2D5B420C}" dt="2019-11-17T19:21:57.552" v="195"/>
          <ac:spMkLst>
            <pc:docMk/>
            <pc:sldMk cId="1082294959" sldId="302"/>
            <ac:spMk id="3" creationId="{D85B175F-9BF4-447D-AFA8-85725A7899D6}"/>
          </ac:spMkLst>
        </pc:spChg>
        <pc:picChg chg="add mod ord">
          <ac:chgData name="" userId="" providerId="" clId="Web-{195E343A-A9C7-4BB7-ADEB-7BCC2D5B420C}" dt="2019-11-17T19:22:03.770" v="198" actId="14100"/>
          <ac:picMkLst>
            <pc:docMk/>
            <pc:sldMk cId="1082294959" sldId="302"/>
            <ac:picMk id="4" creationId="{68EFBB0F-101E-4F1F-8701-C9B2E1AC1B43}"/>
          </ac:picMkLst>
        </pc:picChg>
      </pc:sldChg>
      <pc:sldChg chg="addSp delSp modSp new">
        <pc:chgData name="" userId="" providerId="" clId="Web-{195E343A-A9C7-4BB7-ADEB-7BCC2D5B420C}" dt="2019-11-17T19:23:58.740" v="240" actId="20577"/>
        <pc:sldMkLst>
          <pc:docMk/>
          <pc:sldMk cId="947841113" sldId="303"/>
        </pc:sldMkLst>
        <pc:spChg chg="mod">
          <ac:chgData name="" userId="" providerId="" clId="Web-{195E343A-A9C7-4BB7-ADEB-7BCC2D5B420C}" dt="2019-11-17T19:23:58.740" v="240" actId="20577"/>
          <ac:spMkLst>
            <pc:docMk/>
            <pc:sldMk cId="947841113" sldId="303"/>
            <ac:spMk id="2" creationId="{081B3062-6609-41AB-98A9-5FB0D32FB88F}"/>
          </ac:spMkLst>
        </pc:spChg>
        <pc:spChg chg="del">
          <ac:chgData name="" userId="" providerId="" clId="Web-{195E343A-A9C7-4BB7-ADEB-7BCC2D5B420C}" dt="2019-11-17T19:23:12.052" v="218"/>
          <ac:spMkLst>
            <pc:docMk/>
            <pc:sldMk cId="947841113" sldId="303"/>
            <ac:spMk id="3" creationId="{6A5D1C79-E680-4C0F-A4C7-64E4DF24AA06}"/>
          </ac:spMkLst>
        </pc:spChg>
        <pc:picChg chg="add mod ord">
          <ac:chgData name="" userId="" providerId="" clId="Web-{195E343A-A9C7-4BB7-ADEB-7BCC2D5B420C}" dt="2019-11-17T19:23:30.193" v="222" actId="14100"/>
          <ac:picMkLst>
            <pc:docMk/>
            <pc:sldMk cId="947841113" sldId="303"/>
            <ac:picMk id="4" creationId="{78D79BF2-0442-48D6-9A29-7618FA9F5B32}"/>
          </ac:picMkLst>
        </pc:picChg>
      </pc:sldChg>
      <pc:sldMasterChg chg="del delSldLayout">
        <pc:chgData name="" userId="" providerId="" clId="Web-{195E343A-A9C7-4BB7-ADEB-7BCC2D5B420C}" dt="2019-11-17T19:09:08.484" v="125"/>
        <pc:sldMasterMkLst>
          <pc:docMk/>
          <pc:sldMasterMk cId="3154979492" sldId="2147483648"/>
        </pc:sldMasterMkLst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" userId="" providerId="" clId="Web-{195E343A-A9C7-4BB7-ADEB-7BCC2D5B420C}" dt="2019-11-17T19:09:08.484" v="125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" userId="" providerId="" clId="Web-{195E343A-A9C7-4BB7-ADEB-7BCC2D5B420C}" dt="2019-11-17T19:09:13.922" v="126"/>
        <pc:sldMasterMkLst>
          <pc:docMk/>
          <pc:sldMasterMk cId="40201261" sldId="2147483660"/>
        </pc:sldMasterMkLst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2154530897" sldId="2147483661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1621333084" sldId="2147483662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3679139788" sldId="2147483663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1435391535" sldId="2147483664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3585903590" sldId="2147483665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2085123048" sldId="2147483666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3092814723" sldId="2147483667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3315058199" sldId="2147483668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428369279" sldId="2147483669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3796658759" sldId="2147483670"/>
          </pc:sldLayoutMkLst>
        </pc:sldLayoutChg>
        <pc:sldLayoutChg chg="add del mod replId">
          <pc:chgData name="" userId="" providerId="" clId="Web-{195E343A-A9C7-4BB7-ADEB-7BCC2D5B420C}" dt="2019-11-17T19:09:13.922" v="126"/>
          <pc:sldLayoutMkLst>
            <pc:docMk/>
            <pc:sldMasterMk cId="40201261" sldId="2147483660"/>
            <pc:sldLayoutMk cId="3880726728" sldId="2147483671"/>
          </pc:sldLayoutMkLst>
        </pc:sldLayoutChg>
      </pc:sldMasterChg>
      <pc:sldMasterChg chg="add del addSldLayout delSldLayout modSldLayout">
        <pc:chgData name="" userId="" providerId="" clId="Web-{195E343A-A9C7-4BB7-ADEB-7BCC2D5B420C}" dt="2019-11-17T19:09:21.719" v="127"/>
        <pc:sldMasterMkLst>
          <pc:docMk/>
          <pc:sldMasterMk cId="2579869938" sldId="2147483672"/>
        </pc:sldMasterMkLst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4268184457" sldId="2147483673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2826893097" sldId="2147483674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1890471017" sldId="2147483675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4257927408" sldId="2147483676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2483845785" sldId="2147483677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2615798030" sldId="2147483678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1389978639" sldId="2147483679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1110210818" sldId="2147483680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131314095" sldId="2147483681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1339186602" sldId="2147483682"/>
          </pc:sldLayoutMkLst>
        </pc:sldLayoutChg>
        <pc:sldLayoutChg chg="add del mod replId">
          <pc:chgData name="" userId="" providerId="" clId="Web-{195E343A-A9C7-4BB7-ADEB-7BCC2D5B420C}" dt="2019-11-17T19:09:21.719" v="127"/>
          <pc:sldLayoutMkLst>
            <pc:docMk/>
            <pc:sldMasterMk cId="2579869938" sldId="2147483672"/>
            <pc:sldLayoutMk cId="4110439576" sldId="2147483683"/>
          </pc:sldLayoutMkLst>
        </pc:sldLayoutChg>
      </pc:sldMasterChg>
      <pc:sldMasterChg chg="add del addSldLayout delSldLayout modSldLayout">
        <pc:chgData name="" userId="" providerId="" clId="Web-{195E343A-A9C7-4BB7-ADEB-7BCC2D5B420C}" dt="2019-11-17T19:09:29" v="128"/>
        <pc:sldMasterMkLst>
          <pc:docMk/>
          <pc:sldMasterMk cId="1055051060" sldId="2147483684"/>
        </pc:sldMasterMkLst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1173378230" sldId="2147483685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2973310027" sldId="2147483686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3480964078" sldId="2147483687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2639328583" sldId="2147483688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2200205453" sldId="2147483689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1982630005" sldId="2147483690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3467856590" sldId="2147483691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2529534820" sldId="2147483692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2401350016" sldId="2147483693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2646846139" sldId="2147483694"/>
          </pc:sldLayoutMkLst>
        </pc:sldLayoutChg>
        <pc:sldLayoutChg chg="add del mod replId">
          <pc:chgData name="" userId="" providerId="" clId="Web-{195E343A-A9C7-4BB7-ADEB-7BCC2D5B420C}" dt="2019-11-17T19:09:29" v="128"/>
          <pc:sldLayoutMkLst>
            <pc:docMk/>
            <pc:sldMasterMk cId="1055051060" sldId="2147483684"/>
            <pc:sldLayoutMk cId="702156791" sldId="2147483695"/>
          </pc:sldLayoutMkLst>
        </pc:sldLayoutChg>
      </pc:sldMasterChg>
      <pc:sldMasterChg chg="add del addSldLayout delSldLayout modSldLayout">
        <pc:chgData name="" userId="" providerId="" clId="Web-{195E343A-A9C7-4BB7-ADEB-7BCC2D5B420C}" dt="2019-11-17T19:09:37.969" v="129"/>
        <pc:sldMasterMkLst>
          <pc:docMk/>
          <pc:sldMasterMk cId="690163953" sldId="2147483696"/>
        </pc:sldMasterMkLst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2970770355" sldId="2147483697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2633601697" sldId="2147483698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2609581144" sldId="2147483699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1828350949" sldId="2147483700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3904233178" sldId="2147483701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1229906477" sldId="2147483702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627440063" sldId="2147483703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4025679785" sldId="2147483704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4019963767" sldId="2147483705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2986501269" sldId="2147483706"/>
          </pc:sldLayoutMkLst>
        </pc:sldLayoutChg>
        <pc:sldLayoutChg chg="add del mod replId">
          <pc:chgData name="" userId="" providerId="" clId="Web-{195E343A-A9C7-4BB7-ADEB-7BCC2D5B420C}" dt="2019-11-17T19:09:37.969" v="129"/>
          <pc:sldLayoutMkLst>
            <pc:docMk/>
            <pc:sldMasterMk cId="690163953" sldId="2147483696"/>
            <pc:sldLayoutMk cId="1198726392" sldId="2147483707"/>
          </pc:sldLayoutMkLst>
        </pc:sldLayoutChg>
      </pc:sldMasterChg>
      <pc:sldMasterChg chg="add addSldLayout modSldLayout">
        <pc:chgData name="" userId="" providerId="" clId="Web-{195E343A-A9C7-4BB7-ADEB-7BCC2D5B420C}" dt="2019-11-17T19:09:37.969" v="129"/>
        <pc:sldMasterMkLst>
          <pc:docMk/>
          <pc:sldMasterMk cId="3698001100" sldId="2147483708"/>
        </pc:sldMasterMkLst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491013790" sldId="2147483709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3978898144" sldId="2147483710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3216545913" sldId="2147483711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29218884" sldId="2147483712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1513122982" sldId="2147483713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923233887" sldId="2147483714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107766025" sldId="2147483715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856582233" sldId="2147483716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4275386223" sldId="2147483717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3062468280" sldId="2147483718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515852612" sldId="2147483719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195353625" sldId="2147483720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995085642" sldId="2147483721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595460438" sldId="2147483722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100477727" sldId="2147483723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2941266622" sldId="2147483724"/>
          </pc:sldLayoutMkLst>
        </pc:sldLayoutChg>
        <pc:sldLayoutChg chg="add mod replId">
          <pc:chgData name="" userId="" providerId="" clId="Web-{195E343A-A9C7-4BB7-ADEB-7BCC2D5B420C}" dt="2019-11-17T19:09:37.969" v="129"/>
          <pc:sldLayoutMkLst>
            <pc:docMk/>
            <pc:sldMasterMk cId="3698001100" sldId="2147483708"/>
            <pc:sldLayoutMk cId="1444540473" sldId="2147483725"/>
          </pc:sldLayoutMkLst>
        </pc:sldLayoutChg>
      </pc:sldMasterChg>
    </pc:docChg>
  </pc:docChgLst>
  <pc:docChgLst>
    <pc:chgData clId="Web-{FACA86A2-1365-4220-B422-84FFCB0BCB15}"/>
    <pc:docChg chg="addSld delSld modSld sldOrd">
      <pc:chgData name="" userId="" providerId="" clId="Web-{FACA86A2-1365-4220-B422-84FFCB0BCB15}" dt="2019-11-17T17:27:41.742" v="264"/>
      <pc:docMkLst>
        <pc:docMk/>
      </pc:docMkLst>
      <pc:sldChg chg="addSp modSp del">
        <pc:chgData name="" userId="" providerId="" clId="Web-{FACA86A2-1365-4220-B422-84FFCB0BCB15}" dt="2019-11-17T17:04:02.623" v="178"/>
        <pc:sldMkLst>
          <pc:docMk/>
          <pc:sldMk cId="1351651579" sldId="256"/>
        </pc:sldMkLst>
        <pc:picChg chg="add mod">
          <ac:chgData name="" userId="" providerId="" clId="Web-{FACA86A2-1365-4220-B422-84FFCB0BCB15}" dt="2019-11-17T16:40:14.768" v="4" actId="14100"/>
          <ac:picMkLst>
            <pc:docMk/>
            <pc:sldMk cId="1351651579" sldId="256"/>
            <ac:picMk id="4" creationId="{1AE97122-76D5-45FE-A4E7-5CAE6CFA452A}"/>
          </ac:picMkLst>
        </pc:picChg>
      </pc:sldChg>
      <pc:sldChg chg="addSp delSp modSp new">
        <pc:chgData name="" userId="" providerId="" clId="Web-{FACA86A2-1365-4220-B422-84FFCB0BCB15}" dt="2019-11-17T16:40:48.347" v="10" actId="14100"/>
        <pc:sldMkLst>
          <pc:docMk/>
          <pc:sldMk cId="3658282522" sldId="257"/>
        </pc:sldMkLst>
        <pc:spChg chg="del">
          <ac:chgData name="" userId="" providerId="" clId="Web-{FACA86A2-1365-4220-B422-84FFCB0BCB15}" dt="2019-11-17T16:40:36.893" v="6"/>
          <ac:spMkLst>
            <pc:docMk/>
            <pc:sldMk cId="3658282522" sldId="257"/>
            <ac:spMk id="3" creationId="{AA18B97D-20FD-464C-8C65-65C5CB5F6CA9}"/>
          </ac:spMkLst>
        </pc:spChg>
        <pc:picChg chg="add mod ord">
          <ac:chgData name="" userId="" providerId="" clId="Web-{FACA86A2-1365-4220-B422-84FFCB0BCB15}" dt="2019-11-17T16:40:48.347" v="10" actId="14100"/>
          <ac:picMkLst>
            <pc:docMk/>
            <pc:sldMk cId="3658282522" sldId="257"/>
            <ac:picMk id="4" creationId="{1BD4F7D8-2A41-4AAD-ABA0-E5F7E10DE9F3}"/>
          </ac:picMkLst>
        </pc:picChg>
      </pc:sldChg>
      <pc:sldChg chg="addSp delSp modSp new ord">
        <pc:chgData name="" userId="" providerId="" clId="Web-{FACA86A2-1365-4220-B422-84FFCB0BCB15}" dt="2019-11-17T17:04:08.950" v="179"/>
        <pc:sldMkLst>
          <pc:docMk/>
          <pc:sldMk cId="3163531663" sldId="258"/>
        </pc:sldMkLst>
        <pc:spChg chg="del">
          <ac:chgData name="" userId="" providerId="" clId="Web-{FACA86A2-1365-4220-B422-84FFCB0BCB15}" dt="2019-11-17T16:41:03.503" v="12"/>
          <ac:spMkLst>
            <pc:docMk/>
            <pc:sldMk cId="3163531663" sldId="258"/>
            <ac:spMk id="3" creationId="{6B07CB82-C72C-4A92-9C68-DE00B3063A5F}"/>
          </ac:spMkLst>
        </pc:spChg>
        <pc:picChg chg="add mod ord">
          <ac:chgData name="" userId="" providerId="" clId="Web-{FACA86A2-1365-4220-B422-84FFCB0BCB15}" dt="2019-11-17T16:41:12.472" v="16" actId="14100"/>
          <ac:picMkLst>
            <pc:docMk/>
            <pc:sldMk cId="3163531663" sldId="258"/>
            <ac:picMk id="4" creationId="{3578A0E1-ADBB-4395-8265-87D9EC0DCC0B}"/>
          </ac:picMkLst>
        </pc:picChg>
      </pc:sldChg>
      <pc:sldChg chg="addSp delSp modSp new ord">
        <pc:chgData name="" userId="" providerId="" clId="Web-{FACA86A2-1365-4220-B422-84FFCB0BCB15}" dt="2019-11-17T17:10:32.067" v="209"/>
        <pc:sldMkLst>
          <pc:docMk/>
          <pc:sldMk cId="2699707805" sldId="259"/>
        </pc:sldMkLst>
        <pc:spChg chg="del">
          <ac:chgData name="" userId="" providerId="" clId="Web-{FACA86A2-1365-4220-B422-84FFCB0BCB15}" dt="2019-11-17T16:41:31.300" v="18"/>
          <ac:spMkLst>
            <pc:docMk/>
            <pc:sldMk cId="2699707805" sldId="259"/>
            <ac:spMk id="3" creationId="{E5DA8095-ADBC-42BC-8520-18D35A53AE17}"/>
          </ac:spMkLst>
        </pc:spChg>
        <pc:picChg chg="add mod ord">
          <ac:chgData name="" userId="" providerId="" clId="Web-{FACA86A2-1365-4220-B422-84FFCB0BCB15}" dt="2019-11-17T16:41:40.738" v="22" actId="14100"/>
          <ac:picMkLst>
            <pc:docMk/>
            <pc:sldMk cId="2699707805" sldId="259"/>
            <ac:picMk id="4" creationId="{93FDA6DC-7C2E-43BF-BA33-AFE54F5F3B1C}"/>
          </ac:picMkLst>
        </pc:picChg>
      </pc:sldChg>
      <pc:sldChg chg="addSp delSp modSp new ord">
        <pc:chgData name="" userId="" providerId="" clId="Web-{FACA86A2-1365-4220-B422-84FFCB0BCB15}" dt="2019-11-17T17:04:00.418" v="177"/>
        <pc:sldMkLst>
          <pc:docMk/>
          <pc:sldMk cId="3226068671" sldId="260"/>
        </pc:sldMkLst>
        <pc:spChg chg="del">
          <ac:chgData name="" userId="" providerId="" clId="Web-{FACA86A2-1365-4220-B422-84FFCB0BCB15}" dt="2019-11-17T16:42:03.207" v="24"/>
          <ac:spMkLst>
            <pc:docMk/>
            <pc:sldMk cId="3226068671" sldId="260"/>
            <ac:spMk id="3" creationId="{019CDE0F-7A83-4943-B696-FA3338B38C94}"/>
          </ac:spMkLst>
        </pc:spChg>
        <pc:picChg chg="add mod ord">
          <ac:chgData name="" userId="" providerId="" clId="Web-{FACA86A2-1365-4220-B422-84FFCB0BCB15}" dt="2019-11-17T16:42:15.536" v="28" actId="14100"/>
          <ac:picMkLst>
            <pc:docMk/>
            <pc:sldMk cId="3226068671" sldId="260"/>
            <ac:picMk id="4" creationId="{DA273AB4-DA6D-4E5A-9757-AF08DD567591}"/>
          </ac:picMkLst>
        </pc:picChg>
      </pc:sldChg>
      <pc:sldChg chg="addSp delSp modSp new ord">
        <pc:chgData name="" userId="" providerId="" clId="Web-{FACA86A2-1365-4220-B422-84FFCB0BCB15}" dt="2019-11-17T17:08:37.440" v="203"/>
        <pc:sldMkLst>
          <pc:docMk/>
          <pc:sldMk cId="4080626063" sldId="261"/>
        </pc:sldMkLst>
        <pc:spChg chg="del">
          <ac:chgData name="" userId="" providerId="" clId="Web-{FACA86A2-1365-4220-B422-84FFCB0BCB15}" dt="2019-11-17T16:42:42.239" v="30"/>
          <ac:spMkLst>
            <pc:docMk/>
            <pc:sldMk cId="4080626063" sldId="261"/>
            <ac:spMk id="3" creationId="{CC252DDE-FD8E-4D37-84A7-F720ED26AC18}"/>
          </ac:spMkLst>
        </pc:spChg>
        <pc:picChg chg="add mod ord">
          <ac:chgData name="" userId="" providerId="" clId="Web-{FACA86A2-1365-4220-B422-84FFCB0BCB15}" dt="2019-11-17T16:42:52.021" v="34" actId="14100"/>
          <ac:picMkLst>
            <pc:docMk/>
            <pc:sldMk cId="4080626063" sldId="261"/>
            <ac:picMk id="4" creationId="{11C6B9C5-6C90-4A14-8F29-124F80CB01B5}"/>
          </ac:picMkLst>
        </pc:picChg>
      </pc:sldChg>
      <pc:sldChg chg="addSp delSp modSp new ord">
        <pc:chgData name="" userId="" providerId="" clId="Web-{FACA86A2-1365-4220-B422-84FFCB0BCB15}" dt="2019-11-17T17:11:28.709" v="212"/>
        <pc:sldMkLst>
          <pc:docMk/>
          <pc:sldMk cId="2893573435" sldId="262"/>
        </pc:sldMkLst>
        <pc:spChg chg="del">
          <ac:chgData name="" userId="" providerId="" clId="Web-{FACA86A2-1365-4220-B422-84FFCB0BCB15}" dt="2019-11-17T16:43:06.255" v="36"/>
          <ac:spMkLst>
            <pc:docMk/>
            <pc:sldMk cId="2893573435" sldId="262"/>
            <ac:spMk id="3" creationId="{FFF9999B-E229-4C36-BCD1-F90AD8761A69}"/>
          </ac:spMkLst>
        </pc:spChg>
        <pc:picChg chg="add mod ord">
          <ac:chgData name="" userId="" providerId="" clId="Web-{FACA86A2-1365-4220-B422-84FFCB0BCB15}" dt="2019-11-17T16:43:15.802" v="40" actId="14100"/>
          <ac:picMkLst>
            <pc:docMk/>
            <pc:sldMk cId="2893573435" sldId="262"/>
            <ac:picMk id="4" creationId="{C82692C8-F121-4991-8344-3B64F937C776}"/>
          </ac:picMkLst>
        </pc:picChg>
      </pc:sldChg>
      <pc:sldChg chg="addSp delSp modSp new del ord">
        <pc:chgData name="" userId="" providerId="" clId="Web-{FACA86A2-1365-4220-B422-84FFCB0BCB15}" dt="2019-11-17T17:16:04.995" v="232"/>
        <pc:sldMkLst>
          <pc:docMk/>
          <pc:sldMk cId="33439510" sldId="263"/>
        </pc:sldMkLst>
        <pc:spChg chg="del">
          <ac:chgData name="" userId="" providerId="" clId="Web-{FACA86A2-1365-4220-B422-84FFCB0BCB15}" dt="2019-11-17T16:43:28.787" v="42"/>
          <ac:spMkLst>
            <pc:docMk/>
            <pc:sldMk cId="33439510" sldId="263"/>
            <ac:spMk id="3" creationId="{FA50485D-8353-4AA7-9A7F-96A5D35B3CC8}"/>
          </ac:spMkLst>
        </pc:spChg>
        <pc:picChg chg="add mod ord">
          <ac:chgData name="" userId="" providerId="" clId="Web-{FACA86A2-1365-4220-B422-84FFCB0BCB15}" dt="2019-11-17T16:43:38.975" v="46" actId="14100"/>
          <ac:picMkLst>
            <pc:docMk/>
            <pc:sldMk cId="33439510" sldId="263"/>
            <ac:picMk id="4" creationId="{9A189524-9B9F-4B76-BFA3-8D734F65A2F7}"/>
          </ac:picMkLst>
        </pc:picChg>
      </pc:sldChg>
      <pc:sldChg chg="addSp delSp modSp new ord">
        <pc:chgData name="" userId="" providerId="" clId="Web-{FACA86A2-1365-4220-B422-84FFCB0BCB15}" dt="2019-11-17T17:10:53.099" v="210"/>
        <pc:sldMkLst>
          <pc:docMk/>
          <pc:sldMk cId="2848155469" sldId="264"/>
        </pc:sldMkLst>
        <pc:spChg chg="del">
          <ac:chgData name="" userId="" providerId="" clId="Web-{FACA86A2-1365-4220-B422-84FFCB0BCB15}" dt="2019-11-17T16:43:53.850" v="48"/>
          <ac:spMkLst>
            <pc:docMk/>
            <pc:sldMk cId="2848155469" sldId="264"/>
            <ac:spMk id="3" creationId="{96D99886-FE14-46B8-A101-03D5B772CE84}"/>
          </ac:spMkLst>
        </pc:spChg>
        <pc:picChg chg="add mod ord">
          <ac:chgData name="" userId="" providerId="" clId="Web-{FACA86A2-1365-4220-B422-84FFCB0BCB15}" dt="2019-11-17T16:44:07.803" v="53" actId="1076"/>
          <ac:picMkLst>
            <pc:docMk/>
            <pc:sldMk cId="2848155469" sldId="264"/>
            <ac:picMk id="4" creationId="{FA10F187-A36F-4439-9649-C0906CA96447}"/>
          </ac:picMkLst>
        </pc:picChg>
      </pc:sldChg>
      <pc:sldChg chg="addSp delSp modSp new ord">
        <pc:chgData name="" userId="" providerId="" clId="Web-{FACA86A2-1365-4220-B422-84FFCB0BCB15}" dt="2019-11-17T17:09:32.863" v="206"/>
        <pc:sldMkLst>
          <pc:docMk/>
          <pc:sldMk cId="945104161" sldId="265"/>
        </pc:sldMkLst>
        <pc:spChg chg="del">
          <ac:chgData name="" userId="" providerId="" clId="Web-{FACA86A2-1365-4220-B422-84FFCB0BCB15}" dt="2019-11-17T16:44:20.257" v="55"/>
          <ac:spMkLst>
            <pc:docMk/>
            <pc:sldMk cId="945104161" sldId="265"/>
            <ac:spMk id="3" creationId="{0E9DE2CC-09E3-44EB-9AC9-2EBAF6BD40B2}"/>
          </ac:spMkLst>
        </pc:spChg>
        <pc:picChg chg="add mod ord">
          <ac:chgData name="" userId="" providerId="" clId="Web-{FACA86A2-1365-4220-B422-84FFCB0BCB15}" dt="2019-11-17T16:44:30.023" v="59" actId="14100"/>
          <ac:picMkLst>
            <pc:docMk/>
            <pc:sldMk cId="945104161" sldId="265"/>
            <ac:picMk id="4" creationId="{3102EB34-2AB2-407E-BD30-CAB41937885F}"/>
          </ac:picMkLst>
        </pc:picChg>
      </pc:sldChg>
      <pc:sldChg chg="addSp delSp modSp new ord">
        <pc:chgData name="" userId="" providerId="" clId="Web-{FACA86A2-1365-4220-B422-84FFCB0BCB15}" dt="2019-11-17T17:06:03.015" v="190"/>
        <pc:sldMkLst>
          <pc:docMk/>
          <pc:sldMk cId="4198535131" sldId="266"/>
        </pc:sldMkLst>
        <pc:spChg chg="del">
          <ac:chgData name="" userId="" providerId="" clId="Web-{FACA86A2-1365-4220-B422-84FFCB0BCB15}" dt="2019-11-17T16:45:09.430" v="61"/>
          <ac:spMkLst>
            <pc:docMk/>
            <pc:sldMk cId="4198535131" sldId="266"/>
            <ac:spMk id="3" creationId="{4EAE7F45-BBB1-4854-851E-04CF0848D489}"/>
          </ac:spMkLst>
        </pc:spChg>
        <pc:picChg chg="add mod ord">
          <ac:chgData name="" userId="" providerId="" clId="Web-{FACA86A2-1365-4220-B422-84FFCB0BCB15}" dt="2019-11-17T16:45:20.539" v="65" actId="14100"/>
          <ac:picMkLst>
            <pc:docMk/>
            <pc:sldMk cId="4198535131" sldId="266"/>
            <ac:picMk id="4" creationId="{CC49C625-568F-4CE8-976D-6B1B74933B51}"/>
          </ac:picMkLst>
        </pc:picChg>
      </pc:sldChg>
      <pc:sldChg chg="addSp delSp modSp new">
        <pc:chgData name="" userId="" providerId="" clId="Web-{FACA86A2-1365-4220-B422-84FFCB0BCB15}" dt="2019-11-17T16:46:08.649" v="71" actId="14100"/>
        <pc:sldMkLst>
          <pc:docMk/>
          <pc:sldMk cId="3906096787" sldId="267"/>
        </pc:sldMkLst>
        <pc:spChg chg="del">
          <ac:chgData name="" userId="" providerId="" clId="Web-{FACA86A2-1365-4220-B422-84FFCB0BCB15}" dt="2019-11-17T16:45:58.993" v="67"/>
          <ac:spMkLst>
            <pc:docMk/>
            <pc:sldMk cId="3906096787" sldId="267"/>
            <ac:spMk id="3" creationId="{5509371C-3A24-4897-8B8F-5A9283B4AF93}"/>
          </ac:spMkLst>
        </pc:spChg>
        <pc:picChg chg="add mod ord">
          <ac:chgData name="" userId="" providerId="" clId="Web-{FACA86A2-1365-4220-B422-84FFCB0BCB15}" dt="2019-11-17T16:46:08.649" v="71" actId="14100"/>
          <ac:picMkLst>
            <pc:docMk/>
            <pc:sldMk cId="3906096787" sldId="267"/>
            <ac:picMk id="4" creationId="{EDF819A2-C9B0-4C22-ADE8-CEB45876988C}"/>
          </ac:picMkLst>
        </pc:picChg>
      </pc:sldChg>
      <pc:sldChg chg="addSp delSp modSp new ord">
        <pc:chgData name="" userId="" providerId="" clId="Web-{FACA86A2-1365-4220-B422-84FFCB0BCB15}" dt="2019-11-17T17:09:10.722" v="205"/>
        <pc:sldMkLst>
          <pc:docMk/>
          <pc:sldMk cId="7658049" sldId="268"/>
        </pc:sldMkLst>
        <pc:spChg chg="del">
          <ac:chgData name="" userId="" providerId="" clId="Web-{FACA86A2-1365-4220-B422-84FFCB0BCB15}" dt="2019-11-17T16:46:33.743" v="73"/>
          <ac:spMkLst>
            <pc:docMk/>
            <pc:sldMk cId="7658049" sldId="268"/>
            <ac:spMk id="3" creationId="{1110B48E-F548-4225-8644-27ADA102204B}"/>
          </ac:spMkLst>
        </pc:spChg>
        <pc:picChg chg="add mod ord">
          <ac:chgData name="" userId="" providerId="" clId="Web-{FACA86A2-1365-4220-B422-84FFCB0BCB15}" dt="2019-11-17T16:46:43.540" v="77" actId="14100"/>
          <ac:picMkLst>
            <pc:docMk/>
            <pc:sldMk cId="7658049" sldId="268"/>
            <ac:picMk id="4" creationId="{404F2EF1-6AD0-4305-954A-0E99C9234F32}"/>
          </ac:picMkLst>
        </pc:picChg>
      </pc:sldChg>
      <pc:sldChg chg="addSp delSp modSp new ord">
        <pc:chgData name="" userId="" providerId="" clId="Web-{FACA86A2-1365-4220-B422-84FFCB0BCB15}" dt="2019-11-17T17:14:55.353" v="224"/>
        <pc:sldMkLst>
          <pc:docMk/>
          <pc:sldMk cId="4047608699" sldId="269"/>
        </pc:sldMkLst>
        <pc:spChg chg="del">
          <ac:chgData name="" userId="" providerId="" clId="Web-{FACA86A2-1365-4220-B422-84FFCB0BCB15}" dt="2019-11-17T16:47:11.494" v="79"/>
          <ac:spMkLst>
            <pc:docMk/>
            <pc:sldMk cId="4047608699" sldId="269"/>
            <ac:spMk id="3" creationId="{0C687DAB-FDA2-43DE-AB04-2572E7BADA01}"/>
          </ac:spMkLst>
        </pc:spChg>
        <pc:picChg chg="add mod ord">
          <ac:chgData name="" userId="" providerId="" clId="Web-{FACA86A2-1365-4220-B422-84FFCB0BCB15}" dt="2019-11-17T16:47:25.620" v="83" actId="14100"/>
          <ac:picMkLst>
            <pc:docMk/>
            <pc:sldMk cId="4047608699" sldId="269"/>
            <ac:picMk id="4" creationId="{3AB38A26-B480-4B50-9E58-E3EA1972446A}"/>
          </ac:picMkLst>
        </pc:picChg>
      </pc:sldChg>
      <pc:sldChg chg="addSp delSp modSp new ord">
        <pc:chgData name="" userId="" providerId="" clId="Web-{FACA86A2-1365-4220-B422-84FFCB0BCB15}" dt="2019-11-17T17:07:59.939" v="198"/>
        <pc:sldMkLst>
          <pc:docMk/>
          <pc:sldMk cId="2960289840" sldId="270"/>
        </pc:sldMkLst>
        <pc:spChg chg="del">
          <ac:chgData name="" userId="" providerId="" clId="Web-{FACA86A2-1365-4220-B422-84FFCB0BCB15}" dt="2019-11-17T16:47:59.557" v="85"/>
          <ac:spMkLst>
            <pc:docMk/>
            <pc:sldMk cId="2960289840" sldId="270"/>
            <ac:spMk id="3" creationId="{45F49955-1528-4E84-96F3-08A175C05140}"/>
          </ac:spMkLst>
        </pc:spChg>
        <pc:picChg chg="add mod ord">
          <ac:chgData name="" userId="" providerId="" clId="Web-{FACA86A2-1365-4220-B422-84FFCB0BCB15}" dt="2019-11-17T16:48:10.339" v="89" actId="14100"/>
          <ac:picMkLst>
            <pc:docMk/>
            <pc:sldMk cId="2960289840" sldId="270"/>
            <ac:picMk id="4" creationId="{07DE3DB5-2836-4C21-B7FB-4BD5356A7450}"/>
          </ac:picMkLst>
        </pc:picChg>
      </pc:sldChg>
      <pc:sldChg chg="addSp delSp modSp new del ord">
        <pc:chgData name="" userId="" providerId="" clId="Web-{FACA86A2-1365-4220-B422-84FFCB0BCB15}" dt="2019-11-17T17:08:07.143" v="200"/>
        <pc:sldMkLst>
          <pc:docMk/>
          <pc:sldMk cId="2227059374" sldId="271"/>
        </pc:sldMkLst>
        <pc:spChg chg="del">
          <ac:chgData name="" userId="" providerId="" clId="Web-{FACA86A2-1365-4220-B422-84FFCB0BCB15}" dt="2019-11-17T16:48:28.386" v="91"/>
          <ac:spMkLst>
            <pc:docMk/>
            <pc:sldMk cId="2227059374" sldId="271"/>
            <ac:spMk id="3" creationId="{2E1019CC-6D9A-41CC-9E9D-9A8701E22D3D}"/>
          </ac:spMkLst>
        </pc:spChg>
        <pc:picChg chg="add mod ord">
          <ac:chgData name="" userId="" providerId="" clId="Web-{FACA86A2-1365-4220-B422-84FFCB0BCB15}" dt="2019-11-17T16:48:38.277" v="95" actId="14100"/>
          <ac:picMkLst>
            <pc:docMk/>
            <pc:sldMk cId="2227059374" sldId="271"/>
            <ac:picMk id="4" creationId="{8C159300-9CB9-4F93-A723-284D1EFDDB58}"/>
          </ac:picMkLst>
        </pc:picChg>
      </pc:sldChg>
      <pc:sldChg chg="addSp delSp modSp new ord">
        <pc:chgData name="" userId="" providerId="" clId="Web-{FACA86A2-1365-4220-B422-84FFCB0BCB15}" dt="2019-11-17T17:10:26.567" v="208"/>
        <pc:sldMkLst>
          <pc:docMk/>
          <pc:sldMk cId="993320762" sldId="272"/>
        </pc:sldMkLst>
        <pc:spChg chg="del">
          <ac:chgData name="" userId="" providerId="" clId="Web-{FACA86A2-1365-4220-B422-84FFCB0BCB15}" dt="2019-11-17T16:48:54.652" v="97"/>
          <ac:spMkLst>
            <pc:docMk/>
            <pc:sldMk cId="993320762" sldId="272"/>
            <ac:spMk id="3" creationId="{C8FAFA6A-DC08-4D13-8273-3A7CD26BD0D2}"/>
          </ac:spMkLst>
        </pc:spChg>
        <pc:picChg chg="add mod ord">
          <ac:chgData name="" userId="" providerId="" clId="Web-{FACA86A2-1365-4220-B422-84FFCB0BCB15}" dt="2019-11-17T16:49:04.481" v="101" actId="14100"/>
          <ac:picMkLst>
            <pc:docMk/>
            <pc:sldMk cId="993320762" sldId="272"/>
            <ac:picMk id="4" creationId="{156EB473-E646-4BD5-8BB9-CCB581960BD0}"/>
          </ac:picMkLst>
        </pc:picChg>
      </pc:sldChg>
      <pc:sldChg chg="addSp delSp modSp new">
        <pc:chgData name="" userId="" providerId="" clId="Web-{FACA86A2-1365-4220-B422-84FFCB0BCB15}" dt="2019-11-17T16:49:47.528" v="107" actId="14100"/>
        <pc:sldMkLst>
          <pc:docMk/>
          <pc:sldMk cId="1303933994" sldId="273"/>
        </pc:sldMkLst>
        <pc:spChg chg="del">
          <ac:chgData name="" userId="" providerId="" clId="Web-{FACA86A2-1365-4220-B422-84FFCB0BCB15}" dt="2019-11-17T16:49:37.919" v="103"/>
          <ac:spMkLst>
            <pc:docMk/>
            <pc:sldMk cId="1303933994" sldId="273"/>
            <ac:spMk id="3" creationId="{C11C600C-FAA7-49D8-A710-4026FDAA4F5E}"/>
          </ac:spMkLst>
        </pc:spChg>
        <pc:picChg chg="add mod ord">
          <ac:chgData name="" userId="" providerId="" clId="Web-{FACA86A2-1365-4220-B422-84FFCB0BCB15}" dt="2019-11-17T16:49:47.528" v="107" actId="14100"/>
          <ac:picMkLst>
            <pc:docMk/>
            <pc:sldMk cId="1303933994" sldId="273"/>
            <ac:picMk id="4" creationId="{0B054615-2E37-4AA1-AA17-E7F92AA22E3F}"/>
          </ac:picMkLst>
        </pc:picChg>
      </pc:sldChg>
      <pc:sldChg chg="addSp delSp modSp new ord">
        <pc:chgData name="" userId="" providerId="" clId="Web-{FACA86A2-1365-4220-B422-84FFCB0BCB15}" dt="2019-11-17T17:14:59.838" v="226"/>
        <pc:sldMkLst>
          <pc:docMk/>
          <pc:sldMk cId="2310657529" sldId="274"/>
        </pc:sldMkLst>
        <pc:spChg chg="del">
          <ac:chgData name="" userId="" providerId="" clId="Web-{FACA86A2-1365-4220-B422-84FFCB0BCB15}" dt="2019-11-17T16:50:24.498" v="109"/>
          <ac:spMkLst>
            <pc:docMk/>
            <pc:sldMk cId="2310657529" sldId="274"/>
            <ac:spMk id="3" creationId="{B84D4C15-825C-4CE4-A297-9419A9A5C476}"/>
          </ac:spMkLst>
        </pc:spChg>
        <pc:picChg chg="add mod ord">
          <ac:chgData name="" userId="" providerId="" clId="Web-{FACA86A2-1365-4220-B422-84FFCB0BCB15}" dt="2019-11-17T16:50:34.810" v="113" actId="14100"/>
          <ac:picMkLst>
            <pc:docMk/>
            <pc:sldMk cId="2310657529" sldId="274"/>
            <ac:picMk id="4" creationId="{F60FBB79-3C55-4823-BD1B-1EF7C55C7C27}"/>
          </ac:picMkLst>
        </pc:picChg>
      </pc:sldChg>
      <pc:sldChg chg="addSp delSp modSp new ord">
        <pc:chgData name="" userId="" providerId="" clId="Web-{FACA86A2-1365-4220-B422-84FFCB0BCB15}" dt="2019-11-17T17:08:52.472" v="204"/>
        <pc:sldMkLst>
          <pc:docMk/>
          <pc:sldMk cId="4275814439" sldId="275"/>
        </pc:sldMkLst>
        <pc:spChg chg="del">
          <ac:chgData name="" userId="" providerId="" clId="Web-{FACA86A2-1365-4220-B422-84FFCB0BCB15}" dt="2019-11-17T16:50:51.545" v="115"/>
          <ac:spMkLst>
            <pc:docMk/>
            <pc:sldMk cId="4275814439" sldId="275"/>
            <ac:spMk id="3" creationId="{B02932E3-4809-4030-8B1F-E072FACACB24}"/>
          </ac:spMkLst>
        </pc:spChg>
        <pc:picChg chg="add mod ord">
          <ac:chgData name="" userId="" providerId="" clId="Web-{FACA86A2-1365-4220-B422-84FFCB0BCB15}" dt="2019-11-17T16:53:23.001" v="121" actId="1076"/>
          <ac:picMkLst>
            <pc:docMk/>
            <pc:sldMk cId="4275814439" sldId="275"/>
            <ac:picMk id="4" creationId="{6B62BB9B-237D-43CE-8DF1-1C3A363FC02A}"/>
          </ac:picMkLst>
        </pc:picChg>
      </pc:sldChg>
      <pc:sldChg chg="addSp delSp modSp new">
        <pc:chgData name="" userId="" providerId="" clId="Web-{FACA86A2-1365-4220-B422-84FFCB0BCB15}" dt="2019-11-17T16:53:55.533" v="127" actId="14100"/>
        <pc:sldMkLst>
          <pc:docMk/>
          <pc:sldMk cId="3402447473" sldId="276"/>
        </pc:sldMkLst>
        <pc:spChg chg="del">
          <ac:chgData name="" userId="" providerId="" clId="Web-{FACA86A2-1365-4220-B422-84FFCB0BCB15}" dt="2019-11-17T16:53:47.175" v="123"/>
          <ac:spMkLst>
            <pc:docMk/>
            <pc:sldMk cId="3402447473" sldId="276"/>
            <ac:spMk id="3" creationId="{69ADCCB2-C6F2-438C-B33B-3BC3D752E9D0}"/>
          </ac:spMkLst>
        </pc:spChg>
        <pc:picChg chg="add mod ord">
          <ac:chgData name="" userId="" providerId="" clId="Web-{FACA86A2-1365-4220-B422-84FFCB0BCB15}" dt="2019-11-17T16:53:55.533" v="127" actId="14100"/>
          <ac:picMkLst>
            <pc:docMk/>
            <pc:sldMk cId="3402447473" sldId="276"/>
            <ac:picMk id="4" creationId="{835F0043-C43B-4567-85E0-2E37A0CD7C46}"/>
          </ac:picMkLst>
        </pc:picChg>
      </pc:sldChg>
      <pc:sldChg chg="addSp delSp modSp new ord">
        <pc:chgData name="" userId="" providerId="" clId="Web-{FACA86A2-1365-4220-B422-84FFCB0BCB15}" dt="2019-11-17T17:08:27.627" v="202"/>
        <pc:sldMkLst>
          <pc:docMk/>
          <pc:sldMk cId="4079434186" sldId="277"/>
        </pc:sldMkLst>
        <pc:spChg chg="del">
          <ac:chgData name="" userId="" providerId="" clId="Web-{FACA86A2-1365-4220-B422-84FFCB0BCB15}" dt="2019-11-17T16:54:32.518" v="129"/>
          <ac:spMkLst>
            <pc:docMk/>
            <pc:sldMk cId="4079434186" sldId="277"/>
            <ac:spMk id="3" creationId="{C8E12F05-B8DC-4C1B-A950-6ED026192353}"/>
          </ac:spMkLst>
        </pc:spChg>
        <pc:picChg chg="add mod ord">
          <ac:chgData name="" userId="" providerId="" clId="Web-{FACA86A2-1365-4220-B422-84FFCB0BCB15}" dt="2019-11-17T16:54:42.283" v="133" actId="14100"/>
          <ac:picMkLst>
            <pc:docMk/>
            <pc:sldMk cId="4079434186" sldId="277"/>
            <ac:picMk id="4" creationId="{B5E01605-0482-47A7-B306-927D49CD5759}"/>
          </ac:picMkLst>
        </pc:picChg>
      </pc:sldChg>
      <pc:sldChg chg="addSp delSp modSp new ord">
        <pc:chgData name="" userId="" providerId="" clId="Web-{FACA86A2-1365-4220-B422-84FFCB0BCB15}" dt="2019-11-17T17:07:44.970" v="197"/>
        <pc:sldMkLst>
          <pc:docMk/>
          <pc:sldMk cId="2685913632" sldId="278"/>
        </pc:sldMkLst>
        <pc:spChg chg="del">
          <ac:chgData name="" userId="" providerId="" clId="Web-{FACA86A2-1365-4220-B422-84FFCB0BCB15}" dt="2019-11-17T16:55:14.050" v="135"/>
          <ac:spMkLst>
            <pc:docMk/>
            <pc:sldMk cId="2685913632" sldId="278"/>
            <ac:spMk id="3" creationId="{28A68D4F-027F-4D3A-8636-BBCD487BF22F}"/>
          </ac:spMkLst>
        </pc:spChg>
        <pc:picChg chg="add mod ord">
          <ac:chgData name="" userId="" providerId="" clId="Web-{FACA86A2-1365-4220-B422-84FFCB0BCB15}" dt="2019-11-17T16:55:24.003" v="139" actId="14100"/>
          <ac:picMkLst>
            <pc:docMk/>
            <pc:sldMk cId="2685913632" sldId="278"/>
            <ac:picMk id="4" creationId="{08A957D5-3C97-40EA-A827-A237EDBED69E}"/>
          </ac:picMkLst>
        </pc:picChg>
      </pc:sldChg>
      <pc:sldChg chg="addSp delSp modSp new ord">
        <pc:chgData name="" userId="" providerId="" clId="Web-{FACA86A2-1365-4220-B422-84FFCB0BCB15}" dt="2019-11-17T17:06:54.798" v="193"/>
        <pc:sldMkLst>
          <pc:docMk/>
          <pc:sldMk cId="3457988491" sldId="279"/>
        </pc:sldMkLst>
        <pc:spChg chg="del">
          <ac:chgData name="" userId="" providerId="" clId="Web-{FACA86A2-1365-4220-B422-84FFCB0BCB15}" dt="2019-11-17T16:57:26.068" v="141"/>
          <ac:spMkLst>
            <pc:docMk/>
            <pc:sldMk cId="3457988491" sldId="279"/>
            <ac:spMk id="3" creationId="{73D75559-CBEA-4087-97B3-D21AE06084E1}"/>
          </ac:spMkLst>
        </pc:spChg>
        <pc:picChg chg="add mod ord">
          <ac:chgData name="" userId="" providerId="" clId="Web-{FACA86A2-1365-4220-B422-84FFCB0BCB15}" dt="2019-11-17T16:57:34.849" v="145" actId="14100"/>
          <ac:picMkLst>
            <pc:docMk/>
            <pc:sldMk cId="3457988491" sldId="279"/>
            <ac:picMk id="4" creationId="{1BCF6CC6-B614-491B-BD06-ACD339483D29}"/>
          </ac:picMkLst>
        </pc:picChg>
      </pc:sldChg>
      <pc:sldChg chg="addSp delSp modSp new ord">
        <pc:chgData name="" userId="" providerId="" clId="Web-{FACA86A2-1365-4220-B422-84FFCB0BCB15}" dt="2019-11-17T17:08:10.315" v="201"/>
        <pc:sldMkLst>
          <pc:docMk/>
          <pc:sldMk cId="2535913470" sldId="280"/>
        </pc:sldMkLst>
        <pc:spChg chg="del">
          <ac:chgData name="" userId="" providerId="" clId="Web-{FACA86A2-1365-4220-B422-84FFCB0BCB15}" dt="2019-11-17T16:58:52.210" v="147"/>
          <ac:spMkLst>
            <pc:docMk/>
            <pc:sldMk cId="2535913470" sldId="280"/>
            <ac:spMk id="3" creationId="{36374D1C-7545-4D69-B0CF-C0E0F66708EF}"/>
          </ac:spMkLst>
        </pc:spChg>
        <pc:picChg chg="add mod ord">
          <ac:chgData name="" userId="" providerId="" clId="Web-{FACA86A2-1365-4220-B422-84FFCB0BCB15}" dt="2019-11-17T16:59:02.897" v="151" actId="14100"/>
          <ac:picMkLst>
            <pc:docMk/>
            <pc:sldMk cId="2535913470" sldId="280"/>
            <ac:picMk id="4" creationId="{CC9EEA02-C077-4C6D-BE26-532681AFF60B}"/>
          </ac:picMkLst>
        </pc:picChg>
      </pc:sldChg>
      <pc:sldChg chg="addSp delSp modSp new ord">
        <pc:chgData name="" userId="" providerId="" clId="Web-{FACA86A2-1365-4220-B422-84FFCB0BCB15}" dt="2019-11-17T17:04:50.795" v="183"/>
        <pc:sldMkLst>
          <pc:docMk/>
          <pc:sldMk cId="243917549" sldId="281"/>
        </pc:sldMkLst>
        <pc:spChg chg="del">
          <ac:chgData name="" userId="" providerId="" clId="Web-{FACA86A2-1365-4220-B422-84FFCB0BCB15}" dt="2019-11-17T16:59:27.726" v="153"/>
          <ac:spMkLst>
            <pc:docMk/>
            <pc:sldMk cId="243917549" sldId="281"/>
            <ac:spMk id="3" creationId="{E9BD3E30-460D-4ECC-AF8B-80A3C7C1154E}"/>
          </ac:spMkLst>
        </pc:spChg>
        <pc:picChg chg="add mod ord">
          <ac:chgData name="" userId="" providerId="" clId="Web-{FACA86A2-1365-4220-B422-84FFCB0BCB15}" dt="2019-11-17T16:59:37.039" v="157" actId="14100"/>
          <ac:picMkLst>
            <pc:docMk/>
            <pc:sldMk cId="243917549" sldId="281"/>
            <ac:picMk id="4" creationId="{8472ADC7-5511-408F-A650-B97D1462CAE4}"/>
          </ac:picMkLst>
        </pc:picChg>
      </pc:sldChg>
      <pc:sldChg chg="addSp delSp modSp new ord">
        <pc:chgData name="" userId="" providerId="" clId="Web-{FACA86A2-1365-4220-B422-84FFCB0BCB15}" dt="2019-11-17T17:14:57.791" v="225"/>
        <pc:sldMkLst>
          <pc:docMk/>
          <pc:sldMk cId="3485121378" sldId="282"/>
        </pc:sldMkLst>
        <pc:spChg chg="del">
          <ac:chgData name="" userId="" providerId="" clId="Web-{FACA86A2-1365-4220-B422-84FFCB0BCB15}" dt="2019-11-17T17:00:36.243" v="159"/>
          <ac:spMkLst>
            <pc:docMk/>
            <pc:sldMk cId="3485121378" sldId="282"/>
            <ac:spMk id="3" creationId="{2E573C9A-961A-4241-AC6A-10E1E0DE8FD5}"/>
          </ac:spMkLst>
        </pc:spChg>
        <pc:picChg chg="add mod ord">
          <ac:chgData name="" userId="" providerId="" clId="Web-{FACA86A2-1365-4220-B422-84FFCB0BCB15}" dt="2019-11-17T17:00:45.759" v="163" actId="14100"/>
          <ac:picMkLst>
            <pc:docMk/>
            <pc:sldMk cId="3485121378" sldId="282"/>
            <ac:picMk id="4" creationId="{CCC42A08-C40B-4D2A-87ED-E7A04FD09E32}"/>
          </ac:picMkLst>
        </pc:picChg>
      </pc:sldChg>
      <pc:sldChg chg="addSp delSp modSp new ord">
        <pc:chgData name="" userId="" providerId="" clId="Web-{FACA86A2-1365-4220-B422-84FFCB0BCB15}" dt="2019-11-17T17:04:39.326" v="182"/>
        <pc:sldMkLst>
          <pc:docMk/>
          <pc:sldMk cId="4082254065" sldId="283"/>
        </pc:sldMkLst>
        <pc:spChg chg="del">
          <ac:chgData name="" userId="" providerId="" clId="Web-{FACA86A2-1365-4220-B422-84FFCB0BCB15}" dt="2019-11-17T17:02:29.229" v="165"/>
          <ac:spMkLst>
            <pc:docMk/>
            <pc:sldMk cId="4082254065" sldId="283"/>
            <ac:spMk id="3" creationId="{308007D5-D9E2-4F9E-95E7-0AD5B64CA15F}"/>
          </ac:spMkLst>
        </pc:spChg>
        <pc:picChg chg="add mod ord">
          <ac:chgData name="" userId="" providerId="" clId="Web-{FACA86A2-1365-4220-B422-84FFCB0BCB15}" dt="2019-11-17T17:02:41.089" v="170" actId="14100"/>
          <ac:picMkLst>
            <pc:docMk/>
            <pc:sldMk cId="4082254065" sldId="283"/>
            <ac:picMk id="4" creationId="{84C5D8DD-BC34-4D4C-8627-4249D907C931}"/>
          </ac:picMkLst>
        </pc:picChg>
      </pc:sldChg>
      <pc:sldChg chg="addSp delSp modSp new ord">
        <pc:chgData name="" userId="" providerId="" clId="Web-{FACA86A2-1365-4220-B422-84FFCB0BCB15}" dt="2019-11-17T17:07:14.407" v="194"/>
        <pc:sldMkLst>
          <pc:docMk/>
          <pc:sldMk cId="2832658065" sldId="284"/>
        </pc:sldMkLst>
        <pc:spChg chg="del">
          <ac:chgData name="" userId="" providerId="" clId="Web-{FACA86A2-1365-4220-B422-84FFCB0BCB15}" dt="2019-11-17T17:03:38.012" v="172"/>
          <ac:spMkLst>
            <pc:docMk/>
            <pc:sldMk cId="2832658065" sldId="284"/>
            <ac:spMk id="3" creationId="{A52A3F74-692A-456F-8385-EA94E6F3721F}"/>
          </ac:spMkLst>
        </pc:spChg>
        <pc:picChg chg="add mod ord">
          <ac:chgData name="" userId="" providerId="" clId="Web-{FACA86A2-1365-4220-B422-84FFCB0BCB15}" dt="2019-11-17T17:03:53.215" v="176" actId="14100"/>
          <ac:picMkLst>
            <pc:docMk/>
            <pc:sldMk cId="2832658065" sldId="284"/>
            <ac:picMk id="4" creationId="{D09EC34D-4A76-4043-A21F-1DB381AC1DD2}"/>
          </ac:picMkLst>
        </pc:picChg>
      </pc:sldChg>
      <pc:sldChg chg="addSp delSp modSp new">
        <pc:chgData name="" userId="" providerId="" clId="Web-{FACA86A2-1365-4220-B422-84FFCB0BCB15}" dt="2019-11-17T17:12:39.163" v="219" actId="14100"/>
        <pc:sldMkLst>
          <pc:docMk/>
          <pc:sldMk cId="2907782064" sldId="285"/>
        </pc:sldMkLst>
        <pc:spChg chg="del">
          <ac:chgData name="" userId="" providerId="" clId="Web-{FACA86A2-1365-4220-B422-84FFCB0BCB15}" dt="2019-11-17T17:12:29.680" v="215"/>
          <ac:spMkLst>
            <pc:docMk/>
            <pc:sldMk cId="2907782064" sldId="285"/>
            <ac:spMk id="3" creationId="{D9099511-5751-4219-B9DB-D58060017474}"/>
          </ac:spMkLst>
        </pc:spChg>
        <pc:picChg chg="add mod ord">
          <ac:chgData name="" userId="" providerId="" clId="Web-{FACA86A2-1365-4220-B422-84FFCB0BCB15}" dt="2019-11-17T17:12:39.163" v="219" actId="14100"/>
          <ac:picMkLst>
            <pc:docMk/>
            <pc:sldMk cId="2907782064" sldId="285"/>
            <ac:picMk id="4" creationId="{919CC644-C3FE-4A05-8580-24EA2CC64229}"/>
          </ac:picMkLst>
        </pc:picChg>
      </pc:sldChg>
      <pc:sldChg chg="addSp delSp modSp new">
        <pc:chgData name="" userId="" providerId="" clId="Web-{FACA86A2-1365-4220-B422-84FFCB0BCB15}" dt="2019-11-17T17:15:18.307" v="231" actId="14100"/>
        <pc:sldMkLst>
          <pc:docMk/>
          <pc:sldMk cId="1339525847" sldId="286"/>
        </pc:sldMkLst>
        <pc:spChg chg="del">
          <ac:chgData name="" userId="" providerId="" clId="Web-{FACA86A2-1365-4220-B422-84FFCB0BCB15}" dt="2019-11-17T17:13:40.914" v="222"/>
          <ac:spMkLst>
            <pc:docMk/>
            <pc:sldMk cId="1339525847" sldId="286"/>
            <ac:spMk id="3" creationId="{51201F44-3AC2-4DC8-B275-6B21EFA0D7EB}"/>
          </ac:spMkLst>
        </pc:spChg>
        <pc:spChg chg="add del mod">
          <ac:chgData name="" userId="" providerId="" clId="Web-{FACA86A2-1365-4220-B422-84FFCB0BCB15}" dt="2019-11-17T17:15:04.807" v="227"/>
          <ac:spMkLst>
            <pc:docMk/>
            <pc:sldMk cId="1339525847" sldId="286"/>
            <ac:spMk id="7" creationId="{82C65178-3396-4865-9788-93C65DC3F5D1}"/>
          </ac:spMkLst>
        </pc:spChg>
        <pc:picChg chg="add del mod ord">
          <ac:chgData name="" userId="" providerId="" clId="Web-{FACA86A2-1365-4220-B422-84FFCB0BCB15}" dt="2019-11-17T17:13:43.665" v="223"/>
          <ac:picMkLst>
            <pc:docMk/>
            <pc:sldMk cId="1339525847" sldId="286"/>
            <ac:picMk id="4" creationId="{0EADB264-8F6A-4C9B-98BB-34F116A18E33}"/>
          </ac:picMkLst>
        </pc:picChg>
        <pc:picChg chg="add mod ord">
          <ac:chgData name="" userId="" providerId="" clId="Web-{FACA86A2-1365-4220-B422-84FFCB0BCB15}" dt="2019-11-17T17:15:18.307" v="231" actId="14100"/>
          <ac:picMkLst>
            <pc:docMk/>
            <pc:sldMk cId="1339525847" sldId="286"/>
            <ac:picMk id="8" creationId="{EA6F2561-BD10-4698-A281-613947A71294}"/>
          </ac:picMkLst>
        </pc:picChg>
      </pc:sldChg>
      <pc:sldChg chg="addSp delSp modSp new ord">
        <pc:chgData name="" userId="" providerId="" clId="Web-{FACA86A2-1365-4220-B422-84FFCB0BCB15}" dt="2019-11-17T17:18:13.763" v="240" actId="14100"/>
        <pc:sldMkLst>
          <pc:docMk/>
          <pc:sldMk cId="2712474489" sldId="287"/>
        </pc:sldMkLst>
        <pc:spChg chg="del">
          <ac:chgData name="" userId="" providerId="" clId="Web-{FACA86A2-1365-4220-B422-84FFCB0BCB15}" dt="2019-11-17T17:18:04.122" v="235"/>
          <ac:spMkLst>
            <pc:docMk/>
            <pc:sldMk cId="2712474489" sldId="287"/>
            <ac:spMk id="3" creationId="{EEBE633F-39FA-447B-86F5-E3E3D4D6F96C}"/>
          </ac:spMkLst>
        </pc:spChg>
        <pc:picChg chg="add mod ord">
          <ac:chgData name="" userId="" providerId="" clId="Web-{FACA86A2-1365-4220-B422-84FFCB0BCB15}" dt="2019-11-17T17:18:13.763" v="240" actId="14100"/>
          <ac:picMkLst>
            <pc:docMk/>
            <pc:sldMk cId="2712474489" sldId="287"/>
            <ac:picMk id="4" creationId="{2816AA79-5054-47DF-B560-0C6B835F4D89}"/>
          </ac:picMkLst>
        </pc:picChg>
      </pc:sldChg>
      <pc:sldChg chg="addSp delSp modSp new del">
        <pc:chgData name="" userId="" providerId="" clId="Web-{FACA86A2-1365-4220-B422-84FFCB0BCB15}" dt="2019-11-17T17:27:41.742" v="264"/>
        <pc:sldMkLst>
          <pc:docMk/>
          <pc:sldMk cId="694057641" sldId="288"/>
        </pc:sldMkLst>
        <pc:spChg chg="del">
          <ac:chgData name="" userId="" providerId="" clId="Web-{FACA86A2-1365-4220-B422-84FFCB0BCB15}" dt="2019-11-17T17:24:32.067" v="242"/>
          <ac:spMkLst>
            <pc:docMk/>
            <pc:sldMk cId="694057641" sldId="288"/>
            <ac:spMk id="3" creationId="{9A866959-8906-4757-BD56-33F351F71B3A}"/>
          </ac:spMkLst>
        </pc:spChg>
        <pc:spChg chg="add del mod">
          <ac:chgData name="" userId="" providerId="" clId="Web-{FACA86A2-1365-4220-B422-84FFCB0BCB15}" dt="2019-11-17T17:24:50.817" v="244"/>
          <ac:spMkLst>
            <pc:docMk/>
            <pc:sldMk cId="694057641" sldId="288"/>
            <ac:spMk id="7" creationId="{A4224F11-3CAB-4645-B8C8-351E84B77891}"/>
          </ac:spMkLst>
        </pc:spChg>
        <pc:spChg chg="add del mod">
          <ac:chgData name="" userId="" providerId="" clId="Web-{FACA86A2-1365-4220-B422-84FFCB0BCB15}" dt="2019-11-17T17:25:23.896" v="246"/>
          <ac:spMkLst>
            <pc:docMk/>
            <pc:sldMk cId="694057641" sldId="288"/>
            <ac:spMk id="11" creationId="{3A841BD2-0B3C-470A-8E8A-21969A48F28F}"/>
          </ac:spMkLst>
        </pc:spChg>
        <pc:picChg chg="add del mod ord">
          <ac:chgData name="" userId="" providerId="" clId="Web-{FACA86A2-1365-4220-B422-84FFCB0BCB15}" dt="2019-11-17T17:24:44.770" v="243"/>
          <ac:picMkLst>
            <pc:docMk/>
            <pc:sldMk cId="694057641" sldId="288"/>
            <ac:picMk id="4" creationId="{117AD3B4-08E0-4B82-9F9E-F65EC53A51AF}"/>
          </ac:picMkLst>
        </pc:picChg>
        <pc:picChg chg="add del mod ord">
          <ac:chgData name="" userId="" providerId="" clId="Web-{FACA86A2-1365-4220-B422-84FFCB0BCB15}" dt="2019-11-17T17:24:52.379" v="245"/>
          <ac:picMkLst>
            <pc:docMk/>
            <pc:sldMk cId="694057641" sldId="288"/>
            <ac:picMk id="8" creationId="{44716384-510C-4318-B3EE-4777255FF1CB}"/>
          </ac:picMkLst>
        </pc:picChg>
        <pc:picChg chg="add mod ord">
          <ac:chgData name="" userId="" providerId="" clId="Web-{FACA86A2-1365-4220-B422-84FFCB0BCB15}" dt="2019-11-17T17:25:34.568" v="250" actId="14100"/>
          <ac:picMkLst>
            <pc:docMk/>
            <pc:sldMk cId="694057641" sldId="288"/>
            <ac:picMk id="12" creationId="{3E57868F-75D4-4E1A-B79F-406D6413DB0B}"/>
          </ac:picMkLst>
        </pc:picChg>
      </pc:sldChg>
      <pc:sldChg chg="addSp delSp modSp new del">
        <pc:chgData name="" userId="" providerId="" clId="Web-{FACA86A2-1365-4220-B422-84FFCB0BCB15}" dt="2019-11-17T17:27:31.492" v="263"/>
        <pc:sldMkLst>
          <pc:docMk/>
          <pc:sldMk cId="1661141029" sldId="289"/>
        </pc:sldMkLst>
        <pc:spChg chg="del">
          <ac:chgData name="" userId="" providerId="" clId="Web-{FACA86A2-1365-4220-B422-84FFCB0BCB15}" dt="2019-11-17T17:26:23.897" v="252"/>
          <ac:spMkLst>
            <pc:docMk/>
            <pc:sldMk cId="1661141029" sldId="289"/>
            <ac:spMk id="3" creationId="{C9787563-E05E-4264-A633-BA2873883751}"/>
          </ac:spMkLst>
        </pc:spChg>
        <pc:picChg chg="add mod ord">
          <ac:chgData name="" userId="" providerId="" clId="Web-{FACA86A2-1365-4220-B422-84FFCB0BCB15}" dt="2019-11-17T17:26:37.631" v="256" actId="14100"/>
          <ac:picMkLst>
            <pc:docMk/>
            <pc:sldMk cId="1661141029" sldId="289"/>
            <ac:picMk id="4" creationId="{C67A0B5C-0EB8-4917-AEAA-AF89A5AF7494}"/>
          </ac:picMkLst>
        </pc:picChg>
      </pc:sldChg>
      <pc:sldChg chg="addSp delSp modSp new">
        <pc:chgData name="" userId="" providerId="" clId="Web-{FACA86A2-1365-4220-B422-84FFCB0BCB15}" dt="2019-11-17T17:27:22.960" v="262" actId="14100"/>
        <pc:sldMkLst>
          <pc:docMk/>
          <pc:sldMk cId="4079634447" sldId="290"/>
        </pc:sldMkLst>
        <pc:spChg chg="del">
          <ac:chgData name="" userId="" providerId="" clId="Web-{FACA86A2-1365-4220-B422-84FFCB0BCB15}" dt="2019-11-17T17:27:12.273" v="258"/>
          <ac:spMkLst>
            <pc:docMk/>
            <pc:sldMk cId="4079634447" sldId="290"/>
            <ac:spMk id="3" creationId="{2E6C1113-6099-4174-99E8-59CD462BE4DF}"/>
          </ac:spMkLst>
        </pc:spChg>
        <pc:picChg chg="add mod ord">
          <ac:chgData name="" userId="" providerId="" clId="Web-{FACA86A2-1365-4220-B422-84FFCB0BCB15}" dt="2019-11-17T17:27:22.960" v="262" actId="14100"/>
          <ac:picMkLst>
            <pc:docMk/>
            <pc:sldMk cId="4079634447" sldId="290"/>
            <ac:picMk id="4" creationId="{748DEED5-910D-4A9D-908F-56FBEA25ACA0}"/>
          </ac:picMkLst>
        </pc:picChg>
      </pc:sldChg>
    </pc:docChg>
  </pc:docChgLst>
  <pc:docChgLst>
    <pc:chgData clId="Web-{E075B24E-07D0-47BE-8114-0A26DAF3154D}"/>
    <pc:docChg chg="addSld modSld sldOrd">
      <pc:chgData name="" userId="" providerId="" clId="Web-{E075B24E-07D0-47BE-8114-0A26DAF3154D}" dt="2019-11-17T18:59:03.746" v="18"/>
      <pc:docMkLst>
        <pc:docMk/>
      </pc:docMkLst>
      <pc:sldChg chg="ord">
        <pc:chgData name="" userId="" providerId="" clId="Web-{E075B24E-07D0-47BE-8114-0A26DAF3154D}" dt="2019-11-17T18:57:29.059" v="12"/>
        <pc:sldMkLst>
          <pc:docMk/>
          <pc:sldMk cId="3226068671" sldId="260"/>
        </pc:sldMkLst>
      </pc:sldChg>
      <pc:sldChg chg="addSp delSp modSp">
        <pc:chgData name="" userId="" providerId="" clId="Web-{E075B24E-07D0-47BE-8114-0A26DAF3154D}" dt="2019-11-17T18:56:35.324" v="4" actId="14100"/>
        <pc:sldMkLst>
          <pc:docMk/>
          <pc:sldMk cId="339329977" sldId="292"/>
        </pc:sldMkLst>
        <pc:spChg chg="del">
          <ac:chgData name="" userId="" providerId="" clId="Web-{E075B24E-07D0-47BE-8114-0A26DAF3154D}" dt="2019-11-17T18:56:19.839" v="0"/>
          <ac:spMkLst>
            <pc:docMk/>
            <pc:sldMk cId="339329977" sldId="292"/>
            <ac:spMk id="3" creationId="{2C834199-847A-4ECF-911A-DBD444586287}"/>
          </ac:spMkLst>
        </pc:spChg>
        <pc:picChg chg="add mod ord">
          <ac:chgData name="" userId="" providerId="" clId="Web-{E075B24E-07D0-47BE-8114-0A26DAF3154D}" dt="2019-11-17T18:56:35.324" v="4" actId="14100"/>
          <ac:picMkLst>
            <pc:docMk/>
            <pc:sldMk cId="339329977" sldId="292"/>
            <ac:picMk id="4" creationId="{533D43D5-EA42-42C5-8552-9D905816CC55}"/>
          </ac:picMkLst>
        </pc:picChg>
      </pc:sldChg>
      <pc:sldChg chg="addSp delSp modSp new">
        <pc:chgData name="" userId="" providerId="" clId="Web-{E075B24E-07D0-47BE-8114-0A26DAF3154D}" dt="2019-11-17T18:57:17.793" v="10" actId="14100"/>
        <pc:sldMkLst>
          <pc:docMk/>
          <pc:sldMk cId="4198774640" sldId="293"/>
        </pc:sldMkLst>
        <pc:spChg chg="del">
          <ac:chgData name="" userId="" providerId="" clId="Web-{E075B24E-07D0-47BE-8114-0A26DAF3154D}" dt="2019-11-17T18:57:09.589" v="6"/>
          <ac:spMkLst>
            <pc:docMk/>
            <pc:sldMk cId="4198774640" sldId="293"/>
            <ac:spMk id="3" creationId="{3B853D4B-5D67-4FC2-BB80-C048FDC2EF48}"/>
          </ac:spMkLst>
        </pc:spChg>
        <pc:picChg chg="add mod ord">
          <ac:chgData name="" userId="" providerId="" clId="Web-{E075B24E-07D0-47BE-8114-0A26DAF3154D}" dt="2019-11-17T18:57:17.793" v="10" actId="14100"/>
          <ac:picMkLst>
            <pc:docMk/>
            <pc:sldMk cId="4198774640" sldId="293"/>
            <ac:picMk id="4" creationId="{91B0D842-19B0-4105-B10F-BD99787AC375}"/>
          </ac:picMkLst>
        </pc:picChg>
      </pc:sldChg>
      <pc:sldChg chg="addSp delSp modSp new">
        <pc:chgData name="" userId="" providerId="" clId="Web-{E075B24E-07D0-47BE-8114-0A26DAF3154D}" dt="2019-11-17T18:58:31.105" v="17" actId="14100"/>
        <pc:sldMkLst>
          <pc:docMk/>
          <pc:sldMk cId="185529092" sldId="294"/>
        </pc:sldMkLst>
        <pc:spChg chg="del">
          <ac:chgData name="" userId="" providerId="" clId="Web-{E075B24E-07D0-47BE-8114-0A26DAF3154D}" dt="2019-11-17T18:58:17.996" v="13"/>
          <ac:spMkLst>
            <pc:docMk/>
            <pc:sldMk cId="185529092" sldId="294"/>
            <ac:spMk id="3" creationId="{7CF76673-5B95-4523-AA1A-5019468D6442}"/>
          </ac:spMkLst>
        </pc:spChg>
        <pc:picChg chg="add mod ord">
          <ac:chgData name="" userId="" providerId="" clId="Web-{E075B24E-07D0-47BE-8114-0A26DAF3154D}" dt="2019-11-17T18:58:31.105" v="17" actId="14100"/>
          <ac:picMkLst>
            <pc:docMk/>
            <pc:sldMk cId="185529092" sldId="294"/>
            <ac:picMk id="4" creationId="{4E582D2B-C3C5-48FF-AE97-5CDC2CCEC8F4}"/>
          </ac:picMkLst>
        </pc:picChg>
      </pc:sldChg>
      <pc:sldChg chg="new">
        <pc:chgData name="" userId="" providerId="" clId="Web-{E075B24E-07D0-47BE-8114-0A26DAF3154D}" dt="2019-11-17T18:59:03.746" v="18"/>
        <pc:sldMkLst>
          <pc:docMk/>
          <pc:sldMk cId="3333480713" sldId="295"/>
        </pc:sldMkLst>
      </pc:sldChg>
    </pc:docChg>
  </pc:docChgLst>
  <pc:docChgLst>
    <pc:chgData clId="Web-{95612EBB-1626-49E3-9623-9A6CBE913864}"/>
    <pc:docChg chg="modSld">
      <pc:chgData name="" userId="" providerId="" clId="Web-{95612EBB-1626-49E3-9623-9A6CBE913864}" dt="2019-11-17T18:54:22.245" v="3" actId="20577"/>
      <pc:docMkLst>
        <pc:docMk/>
      </pc:docMkLst>
      <pc:sldChg chg="modSp">
        <pc:chgData name="" userId="" providerId="" clId="Web-{95612EBB-1626-49E3-9623-9A6CBE913864}" dt="2019-11-17T18:54:22.245" v="2" actId="20577"/>
        <pc:sldMkLst>
          <pc:docMk/>
          <pc:sldMk cId="339329977" sldId="292"/>
        </pc:sldMkLst>
        <pc:spChg chg="mod">
          <ac:chgData name="" userId="" providerId="" clId="Web-{95612EBB-1626-49E3-9623-9A6CBE913864}" dt="2019-11-17T18:54:22.245" v="2" actId="20577"/>
          <ac:spMkLst>
            <pc:docMk/>
            <pc:sldMk cId="339329977" sldId="292"/>
            <ac:spMk id="3" creationId="{2C834199-847A-4ECF-911A-DBD44458628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910137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0624682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51585261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19535362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99508564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59546043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10047772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94126662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144454047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9788981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2165459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2921888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15131229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9232338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10776602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85658223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27538622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="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="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="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:p159="http://schemas.microsoft.com/office/powerpoint/2015/09/main" xmlns:p15="http://schemas.microsoft.com/office/powerpoint/2012/main" xmlns:p14="http://schemas.microsoft.com/office/powerpoint/2010/main" xmlns="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/>
              <a:pPr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6980011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ransition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7702251-F1DD-4239-BA71-3FBA8F7CF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книга, человек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816AA79-5054-47DF-B560-0C6B835F4D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997" y="588"/>
            <a:ext cx="12029487" cy="701363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71247448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9CF1A2A-6173-4FFE-946D-8DC2EE0D4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здание, текст, книга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C49C625-568F-4CE8-976D-6B1B74933B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2460" y="-84078"/>
            <a:ext cx="10743154" cy="693837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19853513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D2EC07B-B060-4289-AA36-8275150C9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мужчина, стол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BCF6CC6-B614-491B-BD06-ACD339483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42280" y="47625"/>
            <a:ext cx="9820329" cy="6863115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45798849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BA2CCE-3346-445E-9797-DC69D42B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желтый, держит, набитый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19CC644-C3FE-4A05-8580-24EA2CC642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6439" y="28811"/>
            <a:ext cx="10847344" cy="6825485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90778206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131F1DE-FDA7-43A2-AAEA-4676BC333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здание, птица, стоит, перед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2692C8-F121-4991-8344-3B64F937C7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2738" y="57033"/>
            <a:ext cx="11079339" cy="6750226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89357343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14F1E29-70D8-4149-A4BD-4C6FE89F1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книга, внутренний, ко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AB38A26-B480-4B50-9E58-E3EA197244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8773" y="-55856"/>
            <a:ext cx="12318953" cy="6966596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04760869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224C3C8-8227-49C5-8FA0-2AF880B8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птица, черный, маленький, соба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CC42A08-C40B-4D2A-87ED-E7A04FD09E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2655" y="588"/>
            <a:ext cx="11502837" cy="6900745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48512137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14EF689-3EA8-49EB-BB96-E5A813425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человек, женщина, внутренний, девоч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60FBB79-3C55-4823-BD1B-1EF7C55C7C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5670" y="588"/>
            <a:ext cx="9311401" cy="672200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31065752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EF3F234-8E02-4E51-AE69-13EE9BEDF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8" descr="Изображение выглядит как внутренний, сидит, здание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A6F2561-BD10-4698-A281-613947A712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2387" y="47625"/>
            <a:ext cx="11536632" cy="6910152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133952584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6768F5B-CD0C-49B9-8409-C93B1F29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здание, человек, мужчина, молод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BD4F7D8-2A41-4AAD-ABA0-E5F7E10DE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8913" y="588"/>
            <a:ext cx="10059729" cy="6853708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65828252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D350608-3A3C-431D-B1BD-438F6C3EB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внутренний, фотография, кот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5E01605-0482-47A7-B306-927D49CD57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2397" y="588"/>
            <a:ext cx="10384910" cy="6853708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07943418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AE12470-5FD0-4E1D-9E2E-03BA6BB5D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8DEED5-910D-4A9D-908F-56FBEA25A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479" y="47625"/>
            <a:ext cx="11323931" cy="672200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07963444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28F2725-5607-4229-84E5-10613AED5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фотография, другой, элементы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10F187-A36F-4439-9649-C0906CA964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8176" y="-74670"/>
            <a:ext cx="10635648" cy="6872522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84815546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E96F410-8B8A-4D79-B5F0-265AA1B9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книга, текст, внутренний, рисуе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8A957D5-3C97-40EA-A827-A237EDBED6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103" y="-42539"/>
            <a:ext cx="11988682" cy="6939961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68591363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48955CD-9D39-4512-B33C-17588E073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здание, трава, игрушка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09EC34D-4A76-4043-A21F-1DB381AC1D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6838" y="-45655"/>
            <a:ext cx="11755731" cy="694619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83265806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584B5AE-6C50-4E73-947C-3D8842959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человек, сидит, стол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DF819A2-C9B0-4C22-ADE8-CEB4587698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1446" y="-74671"/>
            <a:ext cx="10330368" cy="6957189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90609678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A0DE092-D063-4024-BC93-CAAE85270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внутренний, фотография, кукла, игруш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B054615-2E37-4AA1-AA17-E7F92AA22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2273" y="47625"/>
            <a:ext cx="9588343" cy="6740819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130393399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471BB08-924C-4593-B3B6-ECCF550CE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здание, внутренний, сидит, мужч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102EB34-2AB2-407E-BD30-CAB4193788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7086" y="588"/>
            <a:ext cx="11034345" cy="6816078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94510416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E8282D5-3A70-44A7-BD61-443EF9E1D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внутренний, сидит, птица, ко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1C6B9C5-6C90-4A14-8F29-124F80CB01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21801" y="28811"/>
            <a:ext cx="10512843" cy="6769040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08062606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8FB9622-73C0-483B-960C-51639924A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внутренний, книга, фотографи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04F2EF1-6AD0-4305-954A-0E99C9234F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6220" y="75848"/>
            <a:ext cx="10618375" cy="6778448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765804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A1D93DE-77CC-4994-A79A-6F70016CA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книга, фотография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35F0043-C43B-4567-85E0-2E37A0CD7C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294" y="28811"/>
            <a:ext cx="11465042" cy="6919559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40244747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BC5F9D2-462E-48BE-8AA4-BF1B78CB5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внутренний, сидит, маленький, птиц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7DE3DB5-2836-4C21-B7FB-4BD5356A74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7510" y="57033"/>
            <a:ext cx="10238091" cy="6693781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96028984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1ADC2A1-A9F8-44D7-B4A8-3D78754D0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сидит, стол, снег, черн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A273AB4-DA6D-4E5A-9757-AF08DD567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8441" y="66440"/>
            <a:ext cx="11686822" cy="672200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22606867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FB81A1F-75E0-472B-A946-B35444D35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стол, кот, сидит, деревянн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C9EEA02-C077-4C6D-BE26-532681AFF6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59" y="3205"/>
            <a:ext cx="11179644" cy="6820251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53591347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63B7091-ED44-4DCD-B0AD-979F46D71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стол, внутренний, торт, украшен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472ADC7-5511-408F-A650-B97D1462CA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28296" y="-65263"/>
            <a:ext cx="10389407" cy="6919559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439175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91CC91B-47E6-42CC-9FFD-118DFF4B1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фотография, женщина, девочк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4C5D8DD-BC34-4D4C-8627-4249D907C9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8664" y="57032"/>
            <a:ext cx="10797116" cy="6797263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0822540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3F46B64-8C46-414A-909E-50994C3B2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снег, здание, сидит, закрыт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56EB473-E646-4BD5-8BB9-CCB581960B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41812" y="28811"/>
            <a:ext cx="10092006" cy="6900744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99332076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F463981-78B7-450C-8314-2F0860D85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стол, фотография, сидит, стар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62BB9B-237D-43CE-8DF1-1C3A363FC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2619" y="141699"/>
            <a:ext cx="10168095" cy="7023041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427581443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24E458D-04D2-4F98-946F-9451C4253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здание, сидит, внешний, человек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578A0E1-ADBB-4395-8265-87D9EC0DCC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5778" y="588"/>
            <a:ext cx="10316889" cy="6816078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316353166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F4E6935-30D9-42E6-8082-C8C4D7B87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птица, фотография, смотрит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3FDA6DC-7C2E-43BF-BA33-AFE54F5F3B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8071" y="57033"/>
            <a:ext cx="11164006" cy="6797263"/>
          </a:xfrm>
        </p:spPr>
      </p:pic>
    </p:spTree>
    <p:extLst>
      <p:ext uri="{BB962C8B-B14F-4D97-AF65-F5344CB8AC3E}">
        <p14:creationId xmlns:p14="http://schemas.microsoft.com/office/powerpoint/2010/main" xmlns:p159="http://schemas.microsoft.com/office/powerpoint/2015/09/main" xmlns:p15="http://schemas.microsoft.com/office/powerpoint/2012/main" xmlns:a14="http://schemas.microsoft.com/office/drawing/2010/main" xmlns="" val="269970780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Произвольный</PresentationFormat>
  <Paragraphs>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12</cp:lastModifiedBy>
  <cp:revision>183</cp:revision>
  <dcterms:created xsi:type="dcterms:W3CDTF">2012-07-30T23:42:41Z</dcterms:created>
  <dcterms:modified xsi:type="dcterms:W3CDTF">2022-04-12T21:40:01Z</dcterms:modified>
</cp:coreProperties>
</file>