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9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45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534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08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682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833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487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783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51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77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01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21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5A2BA-5956-4445-B9A4-91602019C26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10349-6B0B-45DA-8157-F2C3D746A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10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7362825" cy="879475"/>
          </a:xfrm>
        </p:spPr>
        <p:txBody>
          <a:bodyPr>
            <a:normAutofit/>
          </a:bodyPr>
          <a:lstStyle/>
          <a:p>
            <a:r>
              <a:rPr lang="ru-RU" sz="48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Презентацтия</a:t>
            </a:r>
            <a:r>
              <a:rPr lang="ru-RU" sz="4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тему: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0363200" y="2914649"/>
            <a:ext cx="63819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14537" y="2001839"/>
            <a:ext cx="785812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«Использование в совместной деятельности воспитателя с детьми технологии «Фиолетовый лес» для развития любознательности, познавательной активности»</a:t>
            </a:r>
          </a:p>
          <a:p>
            <a:pPr algn="ctr">
              <a:spcAft>
                <a:spcPts val="0"/>
              </a:spcAft>
            </a:pPr>
            <a:r>
              <a:rPr lang="ru-RU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544015"/>
              </p:ext>
            </p:extLst>
          </p:nvPr>
        </p:nvGraphicFramePr>
        <p:xfrm>
          <a:off x="8129588" y="4414838"/>
          <a:ext cx="3028949" cy="1660017"/>
        </p:xfrm>
        <a:graphic>
          <a:graphicData uri="http://schemas.openxmlformats.org/drawingml/2006/table">
            <a:tbl>
              <a:tblPr/>
              <a:tblGrid>
                <a:gridCol w="3028949">
                  <a:extLst>
                    <a:ext uri="{9D8B030D-6E8A-4147-A177-3AD203B41FA5}">
                      <a16:colId xmlns:a16="http://schemas.microsoft.com/office/drawing/2014/main" val="4293746417"/>
                    </a:ext>
                  </a:extLst>
                </a:gridCol>
              </a:tblGrid>
              <a:tr h="9904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Подготовила: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Калинина Анна Викторовна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Воспитатель первой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младшей группы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МКДОУ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Детский сад № 32 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896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044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06437" y="751344"/>
            <a:ext cx="114370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44062" y="154745"/>
            <a:ext cx="8918916" cy="1636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Игровая ситуация для детей  2-3 лет</a:t>
            </a:r>
            <a:endParaRPr lang="ru-RU" sz="20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«Как </a:t>
            </a:r>
            <a:r>
              <a:rPr lang="ru-RU" sz="20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Магнолик</a:t>
            </a: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играл с фонариками». </a:t>
            </a:r>
            <a:endParaRPr lang="ru-RU" sz="20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Цели: развивать умения определять цвет и размер фигур, составлять целое из двух частей одинакового цвета.</a:t>
            </a:r>
            <a:endParaRPr lang="ru-RU" sz="20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524" y="2928621"/>
            <a:ext cx="4459459" cy="21382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1801" y="1791090"/>
            <a:ext cx="3404381" cy="454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36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" y="542925"/>
            <a:ext cx="11301412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«Фиолетовый лес может использоваться в разных видах детской деятельности, в разных возрастных группах: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 игровой деятельности; 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 общении с взрослыми и совместными играми со сверстниками под руководством взрослого;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 предметной деятельности и играх с составными и динамическими игрушками;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 восприятии сказок, стихов, рассматривании картинок;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двигательной деятельности.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056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064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4" y="427704"/>
            <a:ext cx="3628103" cy="21237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5561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6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Геоконт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 (изучение геометрических фигур)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632" y="2993923"/>
            <a:ext cx="3628103" cy="16518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07924" y="2620347"/>
            <a:ext cx="5235676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-«Кораблики Брызг-брызг и Плюх-плюх»</a:t>
            </a:r>
            <a:endParaRPr lang="ru-RU" sz="16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6878" y="4833263"/>
            <a:ext cx="2964426" cy="18222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74" y="4833262"/>
            <a:ext cx="2934929" cy="18222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6465" y="741378"/>
            <a:ext cx="3672345" cy="206019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10800000" flipV="1">
            <a:off x="4704733" y="13065"/>
            <a:ext cx="47194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«Фонарики» (изучение геометрических фигур, цвет и размеры большой- маленький)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20982" y="427704"/>
            <a:ext cx="2492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«Лепестки»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9248" y="1021259"/>
            <a:ext cx="2684210" cy="147484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9248" y="2720322"/>
            <a:ext cx="2684210" cy="154196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607279" y="4645744"/>
            <a:ext cx="54716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«Квадрат </a:t>
            </a:r>
            <a:r>
              <a:rPr lang="ru-RU" sz="16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(геометрия, развитие мышления, моторики, пространственная ориентация, творчество)</a:t>
            </a:r>
            <a:endParaRPr lang="ru-RU" sz="16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8810" y="5277627"/>
            <a:ext cx="2610467" cy="137265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896465" y="2870447"/>
            <a:ext cx="40558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«Черепашки» (изучение цвета и размера большой- маленький)</a:t>
            </a:r>
            <a:endParaRPr lang="ru-RU" sz="1400" b="1" dirty="0">
              <a:solidFill>
                <a:srgbClr val="C00000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2434" y="3379294"/>
            <a:ext cx="1474845" cy="140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38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29148" y="250723"/>
            <a:ext cx="99551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«Фиолетовый лес»- не ограниченное поле деятельности для творчества и самовыражения детей. Все элементы «Фиолетового леса» можно использовать не только по назначению, но и в качестве предметов-заменителей в детской игре. Например: цветочки, листочки, можно использовать при игре с детской посудой, в качестве каши, супа и т.д.</a:t>
            </a:r>
            <a:b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936" y="3373483"/>
            <a:ext cx="4454013" cy="23007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148" y="3356975"/>
            <a:ext cx="4586748" cy="222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258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8807" y="407963"/>
            <a:ext cx="9819248" cy="183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 данную технологию можно говорить бесконечно, потому что она настолько интересна и повторюсь  многофункциональна, что каждый раз можно использовать разные игры и придумывать различные сказки. Я также буду покупать и пополнять новыми играми наш «Фиолетовый лес» и знакомить детей с ними.</a:t>
            </a:r>
            <a:endParaRPr lang="ru-RU" sz="20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916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114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43175" y="14288"/>
            <a:ext cx="7464781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такой В.В. </a:t>
            </a:r>
            <a:r>
              <a:rPr lang="ru-RU" sz="36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Воскобович</a:t>
            </a:r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87" y="942975"/>
            <a:ext cx="5400675" cy="34856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34049" y="3143250"/>
            <a:ext cx="6253164" cy="3545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Вячеслав Вадимович </a:t>
            </a:r>
            <a:r>
              <a:rPr lang="ru-RU" sz="1400" b="1" u="sng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Воскобович</a:t>
            </a:r>
            <a:r>
              <a:rPr lang="ru-RU" sz="1400" b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когда-то даже не мог представить себя в роли педагога и создателя несколько десятков развивающих игр. Инженер – физик по образованию, он всецело отдался в воспитание собственных сыновей, а игры начал изобретать во времена советского дефицита. Развивающие игры </a:t>
            </a:r>
            <a:r>
              <a:rPr lang="ru-RU" sz="14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1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производятся и сегодня, их количество уже переросло за пятьдесят.</a:t>
            </a:r>
            <a:endParaRPr lang="ru-RU" sz="14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Главным навыком, который усердно тренируется во время игрового процесса, является навык понимания во время практики. То есть  во время практических занятий максимально плавно прокладывается тропа к теории. Методика </a:t>
            </a:r>
            <a:r>
              <a:rPr lang="ru-RU" sz="14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Воскобовича</a:t>
            </a:r>
            <a:r>
              <a:rPr lang="ru-RU" sz="1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дает максимально общее развитие личности, интеллекта, таланта. Особое внимание педагогом уделяется именно последнему пункту, так как выполнение большинства заданий требует проявления креатива, подключения воображения.</a:t>
            </a:r>
            <a:endParaRPr lang="ru-RU" sz="14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880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53391" cy="68799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43013" y="128589"/>
            <a:ext cx="88582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125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Игровая развивающая среда «Фиолетовый лес».</a:t>
            </a:r>
            <a:endParaRPr lang="ru-RU" sz="28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http://umka-mir.ru/wp-content/uploads/2018/02/%D0%A4%D0%B8%D0%BE%D0%BB%D0%B5%D1%82%D0%BE%D0%B2%D1%8B%D0%B9-%D0%BB%D0%B5%D1%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3" y="651810"/>
            <a:ext cx="8286750" cy="56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791068" y="2958102"/>
            <a:ext cx="3181856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600" b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«Фиолетовый лес»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это </a:t>
            </a:r>
            <a:r>
              <a:rPr lang="ru-RU" sz="16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ковролиновая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основа,  для жесткого крепления на стене с модульными элементами (небо, земля, полянка, лужайка), и съёмными элементами (солнце, облака, озеро, деревья, животные, птицы, насекомые, земноводные, млекопитающие).</a:t>
            </a:r>
            <a:endParaRPr lang="ru-RU" sz="16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411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9498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32" y="221227"/>
            <a:ext cx="4572000" cy="3746090"/>
          </a:xfrm>
          <a:prstGeom prst="rect">
            <a:avLst/>
          </a:prstGeom>
        </p:spPr>
      </p:pic>
      <p:pic>
        <p:nvPicPr>
          <p:cNvPr id="3076" name="Picture 4" descr="https://ds05.infourok.ru/uploads/ex/123e/0018552d-73617d3a/hello_html_m71855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2684" y="221227"/>
            <a:ext cx="4321277" cy="374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729" y="771525"/>
            <a:ext cx="2560542" cy="2514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85826" y="4386263"/>
            <a:ext cx="92725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менее важными атрибутами сказочного панно являются герои, среди которых есть постоянные – ключевые герои, с которыми ребенок проходит все испытания на протяжении всего путешествия. И есть герои, которые живут в игровых областях.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732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00125" y="957263"/>
            <a:ext cx="10401300" cy="442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Фиолетовый лес»-  способствует:</a:t>
            </a:r>
            <a:endParaRPr lang="ru-RU" sz="2800" b="1" u="sng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ознакомлению детей с окружающим миром (времена года, природными явлениями, с растительным и животным миром);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развитию сенсорных и познавательных процессов (пространственного мышления, внимания, памяти, творческого воображения);</a:t>
            </a:r>
            <a:endParaRPr lang="ru-RU" sz="2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развитию способности к анализу, сравнению, обобщению, </a:t>
            </a:r>
            <a:r>
              <a:rPr lang="ru-RU" sz="2800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сериации</a:t>
            </a:r>
            <a:r>
              <a:rPr lang="ru-RU" sz="2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классификации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249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43238" y="231281"/>
            <a:ext cx="5272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период адаптации</a:t>
            </a:r>
            <a:r>
              <a:rPr lang="ru-RU" sz="12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2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225" y="1070297"/>
            <a:ext cx="5132439" cy="32804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3885" y="2698955"/>
            <a:ext cx="5707626" cy="311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74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42"/>
            <a:ext cx="12192000" cy="68571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15112" y="714374"/>
            <a:ext cx="538638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«Приклей - отклей» цветочки (листочки) – способствует развитию мелкой моторики, координации движений, успокаивает.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Нёс пушистый зайчик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Белый одуванчик,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Одуванчик так хорош,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на зайчика похож.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дунул ветерок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рассыпался цвет.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Огорчился зайчик: «Где же одуванчик?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Был такой большой цветок,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остался стебелек!»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Говорит зайчонку ежик: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«Одуванчик не надёжен,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донести домой -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нужен нам цветок другой»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 возьмем в букет ромашку,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клевер, лютики и кашку,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ним добавим василёк -</a:t>
            </a:r>
          </a:p>
          <a:p>
            <a:pPr algn="just"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 не страшен ветерок!»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723" y="1327355"/>
            <a:ext cx="6173887" cy="424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58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270"/>
            <a:ext cx="12192000" cy="68773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43700" y="1771650"/>
            <a:ext cx="53006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«Принеси по…» - принести 1, 2, 3 цветочка – способствует развитию навыка счёта.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лугу растут цветы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лугу растут цветы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Небывалой красоты. (Потягивания — руки в стороны.)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солнцу тянутся цветы.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 ними потянись и ты. (Потягивания — руки вверх.)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Ветер дует иногда,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это не беда. (Дети машут руками, изображая ветер.)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Наклоняются цветочки,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Опускают лепесточки. (Наклоны.)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потом опять встают</a:t>
            </a: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по-прежнему цветут.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898" y="1479055"/>
            <a:ext cx="3362632" cy="18933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52" y="4432283"/>
            <a:ext cx="3514724" cy="186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209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Фон для презентаций детский сад (243 фото)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43774" y="1471613"/>
            <a:ext cx="454342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r>
              <a:rPr lang="ru-RU" sz="2000" b="1" u="sng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«Приклей листочки желтого цвета» - приклеивание-отклеивание цветочков разных цветов, способствует развитию навыка узнавания цветов.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Листья падают, кружатся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у ног моих ложатся.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ладошку протяну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один листок возьму.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потом другой и третий.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Хороши они, поверьте!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от осени привет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Соберу в большой букет!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987" y="870155"/>
            <a:ext cx="7225788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0536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472</Words>
  <Application>Microsoft Office PowerPoint</Application>
  <PresentationFormat>Широкоэкранный</PresentationFormat>
  <Paragraphs>77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Презентацтия на тему: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Презентацтия на тему:</dc:title>
  <dc:creator>мама</dc:creator>
  <cp:lastModifiedBy>Папа 2</cp:lastModifiedBy>
  <cp:revision>23</cp:revision>
  <dcterms:created xsi:type="dcterms:W3CDTF">2022-03-29T15:58:12Z</dcterms:created>
  <dcterms:modified xsi:type="dcterms:W3CDTF">2022-04-13T07:40:52Z</dcterms:modified>
</cp:coreProperties>
</file>