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FEF4C-A7BA-4A5D-81DB-DA0BA4DD735F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48D4D-E3E0-41B5-A64A-694CA986AF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FEF4C-A7BA-4A5D-81DB-DA0BA4DD735F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48D4D-E3E0-41B5-A64A-694CA986AF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FEF4C-A7BA-4A5D-81DB-DA0BA4DD735F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48D4D-E3E0-41B5-A64A-694CA986AF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FEF4C-A7BA-4A5D-81DB-DA0BA4DD735F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48D4D-E3E0-41B5-A64A-694CA986AF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FEF4C-A7BA-4A5D-81DB-DA0BA4DD735F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48D4D-E3E0-41B5-A64A-694CA986AF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FEF4C-A7BA-4A5D-81DB-DA0BA4DD735F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48D4D-E3E0-41B5-A64A-694CA986AF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FEF4C-A7BA-4A5D-81DB-DA0BA4DD735F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48D4D-E3E0-41B5-A64A-694CA986AF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FEF4C-A7BA-4A5D-81DB-DA0BA4DD735F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48D4D-E3E0-41B5-A64A-694CA986AF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FEF4C-A7BA-4A5D-81DB-DA0BA4DD735F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48D4D-E3E0-41B5-A64A-694CA986AF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FEF4C-A7BA-4A5D-81DB-DA0BA4DD735F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48D4D-E3E0-41B5-A64A-694CA986AF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FEF4C-A7BA-4A5D-81DB-DA0BA4DD735F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48D4D-E3E0-41B5-A64A-694CA986AF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3FEF4C-A7BA-4A5D-81DB-DA0BA4DD735F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448D4D-E3E0-41B5-A64A-694CA986AF4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85786" y="1000108"/>
            <a:ext cx="75559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Быть здоровыми хотим!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2290" name="Picture 2" descr="https://arhivurokov.ru/multiurok/c/0/b/c0be9cd544d3d3d83c2b4a82aadaac367184fe6a/salauatty-omir-diensaulyk-kiepili_4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57290" y="2357430"/>
            <a:ext cx="6715172" cy="37437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topoleck.ucoz.ru/1/04042016172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428604"/>
            <a:ext cx="4200798" cy="3071834"/>
          </a:xfrm>
          <a:prstGeom prst="rect">
            <a:avLst/>
          </a:prstGeom>
          <a:noFill/>
        </p:spPr>
      </p:pic>
      <p:pic>
        <p:nvPicPr>
          <p:cNvPr id="22532" name="Picture 4" descr="https://static7.depositphotos.com/1007989/760/i/950/depositphotos_7600400-stock-photo-hot-chili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00694" y="1142984"/>
            <a:ext cx="2524049" cy="47863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fb.ru/media/i/6/9/3/6/3/i/69363_700x59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571480"/>
            <a:ext cx="3643338" cy="3112452"/>
          </a:xfrm>
          <a:prstGeom prst="rect">
            <a:avLst/>
          </a:prstGeom>
          <a:noFill/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86380" y="1571612"/>
            <a:ext cx="2931247" cy="4814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2" y="285728"/>
            <a:ext cx="3286148" cy="493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29190" y="1000108"/>
            <a:ext cx="3526311" cy="5262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www.stihi.ru/pics/2016/01/17/48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42976" y="642918"/>
            <a:ext cx="7150087" cy="53625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png.pngtree.com/element_origin_min_pic/17/03/24/cd1d1083b88c8b390dbc8773f427bb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357166"/>
            <a:ext cx="2500330" cy="1584825"/>
          </a:xfrm>
          <a:prstGeom prst="rect">
            <a:avLst/>
          </a:prstGeom>
          <a:noFill/>
        </p:spPr>
      </p:pic>
      <p:pic>
        <p:nvPicPr>
          <p:cNvPr id="1030" name="Picture 6" descr="http://syromono.info/images/eyelash-clipart-cartoon-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6314" y="285728"/>
            <a:ext cx="3389472" cy="1957420"/>
          </a:xfrm>
          <a:prstGeom prst="rect">
            <a:avLst/>
          </a:prstGeom>
          <a:noFill/>
        </p:spPr>
      </p:pic>
      <p:pic>
        <p:nvPicPr>
          <p:cNvPr id="1032" name="Picture 8" descr="http://900igr.net/datai/anglijskij-jazyk/Body/0028-065-Paltsy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034" y="2786058"/>
            <a:ext cx="2063243" cy="1571611"/>
          </a:xfrm>
          <a:prstGeom prst="rect">
            <a:avLst/>
          </a:prstGeom>
          <a:noFill/>
        </p:spPr>
      </p:pic>
      <p:pic>
        <p:nvPicPr>
          <p:cNvPr id="1034" name="Picture 10" descr="https://i.simpalsmedia.com/forum.md/comments/900x900/f0a92582d9ad78d52ed69b586dbe9ef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214678" y="2643182"/>
            <a:ext cx="2656957" cy="2428892"/>
          </a:xfrm>
          <a:prstGeom prst="rect">
            <a:avLst/>
          </a:prstGeom>
          <a:noFill/>
        </p:spPr>
      </p:pic>
      <p:pic>
        <p:nvPicPr>
          <p:cNvPr id="1036" name="Picture 12" descr="http://dobroslet.ru/wp-content/uploads/2017/09/hello_html_madc4b46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572264" y="3929066"/>
            <a:ext cx="2038355" cy="20383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http://dobroslet.ru/wp-content/uploads/2017/09/hello_html_madc4b4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72264" y="3929066"/>
            <a:ext cx="2038355" cy="2038357"/>
          </a:xfrm>
          <a:prstGeom prst="rect">
            <a:avLst/>
          </a:prstGeom>
          <a:noFill/>
        </p:spPr>
      </p:pic>
      <p:pic>
        <p:nvPicPr>
          <p:cNvPr id="3" name="Picture 6" descr="http://syromono.info/images/eyelash-clipart-cartoon-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6314" y="285728"/>
            <a:ext cx="3389472" cy="1957420"/>
          </a:xfrm>
          <a:prstGeom prst="rect">
            <a:avLst/>
          </a:prstGeom>
          <a:noFill/>
        </p:spPr>
      </p:pic>
      <p:pic>
        <p:nvPicPr>
          <p:cNvPr id="15362" name="Picture 2" descr="http://images.easyfreeclipart.com/1/frown-lips-clipart-panda-free-images-1004.jpe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14348" y="3786190"/>
            <a:ext cx="3714776" cy="1989148"/>
          </a:xfrm>
          <a:prstGeom prst="rect">
            <a:avLst/>
          </a:prstGeom>
          <a:noFill/>
        </p:spPr>
      </p:pic>
      <p:pic>
        <p:nvPicPr>
          <p:cNvPr id="15366" name="Picture 6" descr="https://asianabsolute.co.uk/wp-content/uploads/sites/5/2017/02/Access-to-Knowledge-Award-2017-knowledge-3-1024x821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85786" y="857232"/>
            <a:ext cx="2851255" cy="2286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www.picpng.com/images/large/boy-head-face-smile-blond-transparent-81048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48" y="357166"/>
            <a:ext cx="2352041" cy="2643206"/>
          </a:xfrm>
          <a:prstGeom prst="rect">
            <a:avLst/>
          </a:prstGeom>
          <a:noFill/>
        </p:spPr>
      </p:pic>
      <p:pic>
        <p:nvPicPr>
          <p:cNvPr id="3" name="Picture 8" descr="http://900igr.net/datai/anglijskij-jazyk/Body/0028-065-Paltsy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429256" y="714356"/>
            <a:ext cx="2777623" cy="2115768"/>
          </a:xfrm>
          <a:prstGeom prst="rect">
            <a:avLst/>
          </a:prstGeom>
          <a:noFill/>
        </p:spPr>
      </p:pic>
      <p:pic>
        <p:nvPicPr>
          <p:cNvPr id="16388" name="Picture 4" descr="http://laoblogger.com/images/foot-fungus-clipart-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357290" y="3286124"/>
            <a:ext cx="2839910" cy="2714620"/>
          </a:xfrm>
          <a:prstGeom prst="rect">
            <a:avLst/>
          </a:prstGeom>
          <a:noFill/>
        </p:spPr>
      </p:pic>
      <p:pic>
        <p:nvPicPr>
          <p:cNvPr id="16390" name="Picture 6" descr="https://static7.depositphotos.com/1029225/711/v/950/depositphotos_7111836-stock-illustration-girl-doll-vector-illustration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429256" y="3357562"/>
            <a:ext cx="2928958" cy="29289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zoozel.ru/gallery/images/383903_kartinka-kartofe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28662" y="642918"/>
            <a:ext cx="2357454" cy="2357454"/>
          </a:xfrm>
          <a:prstGeom prst="rect">
            <a:avLst/>
          </a:prstGeom>
          <a:noFill/>
        </p:spPr>
      </p:pic>
      <p:pic>
        <p:nvPicPr>
          <p:cNvPr id="17414" name="Picture 6" descr="http://galerey-room.ru/images/204001_1383932401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43504" y="714356"/>
            <a:ext cx="3016364" cy="3004582"/>
          </a:xfrm>
          <a:prstGeom prst="rect">
            <a:avLst/>
          </a:prstGeom>
          <a:noFill/>
        </p:spPr>
      </p:pic>
      <p:pic>
        <p:nvPicPr>
          <p:cNvPr id="17416" name="Picture 8" descr="https://static7.depositphotos.com/1096434/914/v/950/depositphotos_9144196-stock-illustration-cucumber-green-ripe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071538" y="4000504"/>
            <a:ext cx="3525842" cy="2357454"/>
          </a:xfrm>
          <a:prstGeom prst="rect">
            <a:avLst/>
          </a:prstGeom>
          <a:noFill/>
        </p:spPr>
      </p:pic>
      <p:pic>
        <p:nvPicPr>
          <p:cNvPr id="17418" name="Picture 10" descr="http://res.cloudinary.com/hrscywv4p/image/upload/c_limit,h_900,w_1200/mrbp0onhoevyimqx27nf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429256" y="3786190"/>
            <a:ext cx="2781319" cy="2286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galerey-room.ru/images/204001_1383932401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14876" y="285728"/>
            <a:ext cx="3016364" cy="3004582"/>
          </a:xfrm>
          <a:prstGeom prst="rect">
            <a:avLst/>
          </a:prstGeom>
          <a:noFill/>
        </p:spPr>
      </p:pic>
      <p:pic>
        <p:nvPicPr>
          <p:cNvPr id="3" name="Picture 8" descr="https://static7.depositphotos.com/1096434/914/v/950/depositphotos_9144196-stock-illustration-cucumber-green-ripe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71538" y="4000504"/>
            <a:ext cx="3525842" cy="2357454"/>
          </a:xfrm>
          <a:prstGeom prst="rect">
            <a:avLst/>
          </a:prstGeom>
          <a:noFill/>
        </p:spPr>
      </p:pic>
      <p:pic>
        <p:nvPicPr>
          <p:cNvPr id="18434" name="Picture 2" descr="http://syromono.info/images/banana-clipart-transparent-background-4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142976" y="642918"/>
            <a:ext cx="2571768" cy="2571769"/>
          </a:xfrm>
          <a:prstGeom prst="rect">
            <a:avLst/>
          </a:prstGeom>
          <a:noFill/>
        </p:spPr>
      </p:pic>
      <p:pic>
        <p:nvPicPr>
          <p:cNvPr id="18436" name="Picture 4" descr="http://bukashka.org/wp-content/2010/01/grusha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857884" y="3500438"/>
            <a:ext cx="2001947" cy="25479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igromaster.by/upload/iblock/0c5/0c58304b6a7db4d84e7e93f6126ec11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1428736"/>
            <a:ext cx="3779823" cy="3779823"/>
          </a:xfrm>
          <a:prstGeom prst="rect">
            <a:avLst/>
          </a:prstGeom>
          <a:noFill/>
        </p:spPr>
      </p:pic>
      <p:pic>
        <p:nvPicPr>
          <p:cNvPr id="19460" name="Picture 4" descr="https://vinand.ru/media/i/fredfriends/025-grafin-so-stakanom-h2eau-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6314" y="1428736"/>
            <a:ext cx="3786214" cy="37862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s://st2.depositphotos.com/1002275/5828/v/950/depositphotos_58287573-stock-illustration-healthy-boy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44" y="2285992"/>
            <a:ext cx="3698869" cy="3929090"/>
          </a:xfrm>
          <a:prstGeom prst="rect">
            <a:avLst/>
          </a:prstGeom>
          <a:noFill/>
        </p:spPr>
      </p:pic>
      <p:pic>
        <p:nvPicPr>
          <p:cNvPr id="20484" name="Picture 4" descr="http://laoblogger.com/images/clipart-sick-baby-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628" y="2071678"/>
            <a:ext cx="3478454" cy="37033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s://www.syl.ru/misc/i/ai/205323/9249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428736"/>
            <a:ext cx="3015604" cy="4414845"/>
          </a:xfrm>
          <a:prstGeom prst="rect">
            <a:avLst/>
          </a:prstGeom>
          <a:noFill/>
        </p:spPr>
      </p:pic>
      <p:pic>
        <p:nvPicPr>
          <p:cNvPr id="21508" name="Picture 4" descr="http://moziru.com/images/cold-clipart-1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14942" y="1714488"/>
            <a:ext cx="2674804" cy="42148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4</Words>
  <Application>Microsoft Office PowerPoint</Application>
  <PresentationFormat>Экран (4:3)</PresentationFormat>
  <Paragraphs>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МКДОУ "Детский сад №33"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ДС33</dc:creator>
  <cp:lastModifiedBy>ДС33</cp:lastModifiedBy>
  <cp:revision>9</cp:revision>
  <dcterms:created xsi:type="dcterms:W3CDTF">2018-06-19T08:42:10Z</dcterms:created>
  <dcterms:modified xsi:type="dcterms:W3CDTF">2022-04-13T04:44:02Z</dcterms:modified>
</cp:coreProperties>
</file>