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4" d="100"/>
          <a:sy n="54" d="100"/>
        </p:scale>
        <p:origin x="444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53908-829B-4FD1-9676-EC96CB2D969F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04EAE-DA45-44A4-B745-4FAB13EC37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49229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53908-829B-4FD1-9676-EC96CB2D969F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04EAE-DA45-44A4-B745-4FAB13EC37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421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53908-829B-4FD1-9676-EC96CB2D969F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04EAE-DA45-44A4-B745-4FAB13EC37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8026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53908-829B-4FD1-9676-EC96CB2D969F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04EAE-DA45-44A4-B745-4FAB13EC37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65826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53908-829B-4FD1-9676-EC96CB2D969F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04EAE-DA45-44A4-B745-4FAB13EC37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2517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53908-829B-4FD1-9676-EC96CB2D969F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04EAE-DA45-44A4-B745-4FAB13EC37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69184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53908-829B-4FD1-9676-EC96CB2D969F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04EAE-DA45-44A4-B745-4FAB13EC37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0522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53908-829B-4FD1-9676-EC96CB2D969F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04EAE-DA45-44A4-B745-4FAB13EC37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4468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53908-829B-4FD1-9676-EC96CB2D969F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04EAE-DA45-44A4-B745-4FAB13EC37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7401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53908-829B-4FD1-9676-EC96CB2D969F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04EAE-DA45-44A4-B745-4FAB13EC37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1141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53908-829B-4FD1-9676-EC96CB2D969F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04EAE-DA45-44A4-B745-4FAB13EC37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3930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153908-829B-4FD1-9676-EC96CB2D969F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504EAE-DA45-44A4-B745-4FAB13EC37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894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2092569"/>
            <a:ext cx="9144000" cy="2039816"/>
          </a:xfrm>
        </p:spPr>
        <p:txBody>
          <a:bodyPr>
            <a:no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 афиша как инструмент информирования родителей об образовательных событиях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4132385"/>
            <a:ext cx="9144000" cy="2532183"/>
          </a:xfrm>
        </p:spPr>
        <p:txBody>
          <a:bodyPr>
            <a:noAutofit/>
          </a:bodyPr>
          <a:lstStyle/>
          <a:p>
            <a:pPr algn="l"/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Наши дети – это наша старость. Правильное воспитание – это счастливая старость, плохое воспитание – это наше будущее горе – это наши слёзы, это наша вина перед другими людьми, перед страной», </a:t>
            </a: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Макаренко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sz="3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23021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55" y="283233"/>
            <a:ext cx="12192000" cy="6858000"/>
          </a:xfrm>
        </p:spPr>
      </p:pic>
      <p:pic>
        <p:nvPicPr>
          <p:cNvPr id="6" name="Рисунок 5" descr="C:\Users\Барс\AppData\Local\Microsoft\Windows\INetCache\Content.Word\20171222_11284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70601" y="809062"/>
            <a:ext cx="8368445" cy="604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356210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4695" y="0"/>
            <a:ext cx="13420201" cy="7050505"/>
          </a:xfrm>
        </p:spPr>
      </p:pic>
      <p:sp>
        <p:nvSpPr>
          <p:cNvPr id="5" name="Прямоугольник 4"/>
          <p:cNvSpPr/>
          <p:nvPr/>
        </p:nvSpPr>
        <p:spPr>
          <a:xfrm>
            <a:off x="3043988" y="2466473"/>
            <a:ext cx="7363327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36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задачи образовательного учреждения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16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tabLst>
                <a:tab pos="457200" algn="l"/>
              </a:tabLst>
            </a:pPr>
            <a:r>
              <a:rPr lang="ru-RU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Сделать родителей союзниками, партнёрами в воспитании и развитии личности каждого ребенка.</a:t>
            </a:r>
            <a:endParaRPr lang="ru-RU" sz="2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tabLst>
                <a:tab pos="457200" algn="l"/>
              </a:tabLst>
            </a:pPr>
            <a:r>
              <a:rPr lang="ru-RU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Оказать помощь семье в воспитании ребенка.</a:t>
            </a:r>
            <a:endParaRPr lang="ru-RU" sz="2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tabLst>
                <a:tab pos="457200" algn="l"/>
              </a:tabLst>
            </a:pPr>
            <a:r>
              <a:rPr lang="ru-RU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Организовать совместную работу педагогического коллектива и родителей по преодолению трудностей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71787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3048000" y="2136339"/>
            <a:ext cx="6096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алгоритм действий</a:t>
            </a:r>
            <a:endParaRPr lang="ru-RU" sz="2400" b="1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 шаг. Изучение семьи.</a:t>
            </a:r>
            <a:endParaRPr lang="ru-RU" sz="2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 шаг. Взаимоуважение. </a:t>
            </a:r>
            <a:endParaRPr lang="ru-RU" sz="2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 шаг. Создание команды единомышленников. </a:t>
            </a:r>
            <a:endParaRPr lang="ru-RU" sz="2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 шаг. Открытость. </a:t>
            </a:r>
            <a:endParaRPr lang="ru-RU" sz="2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5 шаг. Просвещение родителей </a:t>
            </a:r>
            <a:endParaRPr lang="ru-RU" sz="2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6шаг.Организация консультаций  </a:t>
            </a:r>
            <a:endParaRPr lang="ru-RU" sz="2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7 </a:t>
            </a:r>
            <a:r>
              <a:rPr lang="ru-RU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шаг. Участие всех: родителей и детей в делах образовательного учреждения.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96354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5125"/>
            <a:ext cx="12297508" cy="6917348"/>
          </a:xfrm>
        </p:spPr>
      </p:pic>
      <p:sp>
        <p:nvSpPr>
          <p:cNvPr id="5" name="Прямоугольник 4"/>
          <p:cNvSpPr/>
          <p:nvPr/>
        </p:nvSpPr>
        <p:spPr>
          <a:xfrm>
            <a:off x="3048000" y="1901018"/>
            <a:ext cx="6096000" cy="46574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«Образовательная афиша»</a:t>
            </a:r>
            <a:r>
              <a:rPr lang="ru-RU" sz="3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это лист бумаги (плакат, газета) и т. д. на котором написано объявление одного или нескольких мероприятии с указанием места и временем проведения. Сообщение об организации образовательной деятельности в ДОУ, а также может быть описание данного мероприятия или поздравление. Целью ведение афиши является, позволить родителям целостно видеть и иметь представление о системе взаимодействия педагогов с ребенком в ДОУ. Включение родителей в образовательную деятельность, повышение их педагогической грамотности.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24433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17412" y="0"/>
            <a:ext cx="12405896" cy="6978316"/>
          </a:xfrm>
        </p:spPr>
      </p:pic>
      <p:sp>
        <p:nvSpPr>
          <p:cNvPr id="5" name="AutoShape 2" descr="http://ds107.pupils.ru/upload/ds_107/information_system_478/4/1/6/7/1/item_41671/information_items_4167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2516" y="517358"/>
            <a:ext cx="6088542" cy="6460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5590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3175"/>
            <a:ext cx="12368761" cy="695742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2227" y="0"/>
            <a:ext cx="608754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03035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0123" y="1690688"/>
            <a:ext cx="7310077" cy="5167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22622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232752"/>
            <a:ext cx="10515600" cy="1325563"/>
          </a:xfrm>
        </p:spPr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9580" y="-282820"/>
            <a:ext cx="12694789" cy="714081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5354" y="573946"/>
            <a:ext cx="9443832" cy="6284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01387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5" name="Рисунок 4" descr="C:\Users\Барс\AppData\Local\Microsoft\Windows\INetCache\Content.Word\20171122_09350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5110" y="1207647"/>
            <a:ext cx="7085013" cy="5404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4987650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165</Words>
  <Application>Microsoft Office PowerPoint</Application>
  <PresentationFormat>Широкоэкранный</PresentationFormat>
  <Paragraphs>16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Тема Office</vt:lpstr>
      <vt:lpstr>Образовательная афиша как инструмент информирования родителей об образовательных событиях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Windows User</dc:creator>
  <cp:lastModifiedBy>Windows User</cp:lastModifiedBy>
  <cp:revision>9</cp:revision>
  <dcterms:created xsi:type="dcterms:W3CDTF">2021-04-26T01:07:33Z</dcterms:created>
  <dcterms:modified xsi:type="dcterms:W3CDTF">2022-03-17T23:57:44Z</dcterms:modified>
</cp:coreProperties>
</file>