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89" r:id="rId3"/>
    <p:sldId id="292" r:id="rId4"/>
    <p:sldId id="291" r:id="rId5"/>
    <p:sldId id="290" r:id="rId6"/>
    <p:sldId id="295" r:id="rId7"/>
    <p:sldId id="303" r:id="rId8"/>
    <p:sldId id="260" r:id="rId9"/>
    <p:sldId id="300" r:id="rId10"/>
    <p:sldId id="302" r:id="rId11"/>
    <p:sldId id="301" r:id="rId12"/>
    <p:sldId id="288" r:id="rId13"/>
    <p:sldId id="293" r:id="rId14"/>
    <p:sldId id="29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918C64A2-C59F-449D-BE82-1200F5937313}">
          <p14:sldIdLst>
            <p14:sldId id="256"/>
            <p14:sldId id="289"/>
            <p14:sldId id="292"/>
            <p14:sldId id="291"/>
            <p14:sldId id="290"/>
            <p14:sldId id="295"/>
            <p14:sldId id="260"/>
            <p14:sldId id="300"/>
            <p14:sldId id="302"/>
            <p14:sldId id="301"/>
            <p14:sldId id="288"/>
            <p14:sldId id="293"/>
            <p14:sldId id="298"/>
            <p14:sldId id="297"/>
            <p14:sldId id="28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1" autoAdjust="0"/>
    <p:restoredTop sz="94660"/>
  </p:normalViewPr>
  <p:slideViewPr>
    <p:cSldViewPr>
      <p:cViewPr varScale="1">
        <p:scale>
          <a:sx n="70" d="100"/>
          <a:sy n="70" d="100"/>
        </p:scale>
        <p:origin x="-972" y="-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391829-48D2-4651-8047-E48A96D35ED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8FEA99-4E6E-420E-9E6C-73ADE1B8F67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NTON\Desktop\&#1089;&#1092;&#1077;&#1088;&#1072;%206%20&#1079;&#1072;&#1076;&#1072;&#1085;&#1080;&#1077;%201\&#1042;&#1080;&#1076;&#1077;&#1086;&#1088;&#1086;&#1083;&#1080;&#1082;%20&#171;&#1041;&#1077;&#1079;&#1086;&#1087;&#1072;&#1089;&#1085;&#1099;&#1081;%20&#1080;&#1085;&#1090;&#1077;&#1088;&#1085;&#1077;&#1090;&#187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dirty="0" err="1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Кочковская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школа»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Кочковского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8280920" cy="4654870"/>
          </a:xfrm>
        </p:spPr>
        <p:txBody>
          <a:bodyPr>
            <a:normAutofit fontScale="92500" lnSpcReduction="10000"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rgbClr val="1D2125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Киберугрозы</a:t>
            </a:r>
            <a:r>
              <a:rPr lang="ru-RU" sz="5400" dirty="0">
                <a:solidFill>
                  <a:srgbClr val="1D2125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: основные методы </a:t>
            </a:r>
            <a:r>
              <a:rPr lang="ru-RU" sz="5400" dirty="0" smtClean="0">
                <a:solidFill>
                  <a:srgbClr val="1D2125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защиты</a:t>
            </a:r>
            <a:endParaRPr lang="ru-RU" sz="5400" b="1" dirty="0" smtClean="0">
              <a:solidFill>
                <a:schemeClr val="tx1"/>
              </a:solidFill>
            </a:endParaRPr>
          </a:p>
          <a:p>
            <a:pPr algn="l"/>
            <a:endParaRPr lang="ru-RU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ru-RU" sz="2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    </a:t>
            </a:r>
          </a:p>
          <a:p>
            <a:pPr algn="l"/>
            <a:endParaRPr lang="ru-RU" sz="2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sz="2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sz="2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         Выполнила: Рощупкина Анастасия Сергеевна</a:t>
            </a:r>
            <a:b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начальных классов</a:t>
            </a:r>
          </a:p>
          <a:p>
            <a:pPr algn="l"/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130216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ФИШИНГ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1309" y="6038928"/>
            <a:ext cx="4515573" cy="127339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395536" y="1628800"/>
            <a:ext cx="4248472" cy="259228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72816"/>
            <a:ext cx="39604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вид </a:t>
            </a:r>
            <a:r>
              <a:rPr lang="ru-RU" sz="2800" dirty="0" err="1" smtClean="0"/>
              <a:t>интернет-мошенничества</a:t>
            </a:r>
            <a:r>
              <a:rPr lang="ru-RU" sz="2800" dirty="0" smtClean="0"/>
              <a:t>, цель которого,</a:t>
            </a:r>
            <a:br>
              <a:rPr lang="ru-RU" sz="2800" dirty="0" smtClean="0"/>
            </a:br>
            <a:r>
              <a:rPr lang="ru-RU" sz="2800" dirty="0" smtClean="0"/>
              <a:t>получить </a:t>
            </a:r>
            <a:br>
              <a:rPr lang="ru-RU" sz="2800" dirty="0" smtClean="0"/>
            </a:br>
            <a:r>
              <a:rPr lang="ru-RU" sz="2800" dirty="0" smtClean="0"/>
              <a:t>идентификационные данные пользователей.</a:t>
            </a:r>
            <a:endParaRPr lang="ru-RU" sz="2800" dirty="0"/>
          </a:p>
        </p:txBody>
      </p:sp>
      <p:pic>
        <p:nvPicPr>
          <p:cNvPr id="19458" name="Picture 2" descr="https://stolohov.com/wp-content/uploads/2019/12/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573487" cy="2617300"/>
          </a:xfrm>
          <a:prstGeom prst="rect">
            <a:avLst/>
          </a:prstGeom>
          <a:noFill/>
        </p:spPr>
      </p:pic>
      <p:pic>
        <p:nvPicPr>
          <p:cNvPr id="19460" name="Picture 4" descr="https://ptzgovorit.ru/sites/default/files/original_nodes/20082019154435905f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365104"/>
            <a:ext cx="3600400" cy="2269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742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Уязвимость программного обеспечения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556792"/>
            <a:ext cx="7416824" cy="41044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это состояние вычислительной системы (или нескольких систем), которое позволяет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исполнять команды от имени другого пользователя;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получать доступ к информации, закрытой от доступа для данного пользователя;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показывать себя как иного пользователя или ресурс;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производить атаку типа «отказ в обслуживании».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88641"/>
            <a:ext cx="6798734" cy="10801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правила защиты от </a:t>
            </a:r>
            <a:r>
              <a:rPr lang="ru-RU" dirty="0" err="1" smtClean="0"/>
              <a:t>киберугроз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183880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1. Не входите на незнакомые сайты.</a:t>
            </a:r>
          </a:p>
          <a:p>
            <a:r>
              <a:rPr lang="ru-RU" dirty="0" smtClean="0"/>
              <a:t>2.Ни  в  коем  случае  не  встречаться  с  людьми,  с которыми познакомились в сети Интернет.</a:t>
            </a:r>
          </a:p>
          <a:p>
            <a:r>
              <a:rPr lang="ru-RU" dirty="0" smtClean="0"/>
              <a:t>3.Если в сети  необходимо пройти регистрацию, то должны сделать  ее так, чтобы в ней не было указано никакой личной информации.</a:t>
            </a:r>
          </a:p>
          <a:p>
            <a:endParaRPr lang="ru-RU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26145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Основные правила защиты от </a:t>
            </a:r>
            <a:r>
              <a:rPr lang="ru-RU" dirty="0" err="1"/>
              <a:t>киберугроз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184576"/>
          </a:xfrm>
        </p:spPr>
        <p:txBody>
          <a:bodyPr>
            <a:normAutofit fontScale="92500" lnSpcReduction="20000"/>
          </a:bodyPr>
          <a:lstStyle/>
          <a:p>
            <a:pPr lvl="0"/>
            <a:endParaRPr lang="ru-RU" dirty="0"/>
          </a:p>
          <a:p>
            <a:r>
              <a:rPr lang="ru-RU" dirty="0" smtClean="0"/>
              <a:t>4. </a:t>
            </a:r>
            <a:r>
              <a:rPr lang="ru-RU" dirty="0"/>
              <a:t>Не </a:t>
            </a:r>
            <a:r>
              <a:rPr lang="ru-RU" dirty="0" smtClean="0"/>
              <a:t>всей </a:t>
            </a:r>
            <a:r>
              <a:rPr lang="ru-RU" dirty="0"/>
              <a:t>информации, которая размещена в Интернете, можно верить.</a:t>
            </a:r>
          </a:p>
          <a:p>
            <a:r>
              <a:rPr lang="ru-RU" dirty="0" smtClean="0"/>
              <a:t>5.Прежде </a:t>
            </a:r>
            <a:r>
              <a:rPr lang="ru-RU" dirty="0"/>
              <a:t>чем </a:t>
            </a:r>
            <a:r>
              <a:rPr lang="ru-RU" dirty="0" smtClean="0"/>
              <a:t>открыть сайт, </a:t>
            </a:r>
            <a:r>
              <a:rPr lang="ru-RU" dirty="0"/>
              <a:t>обязательно проверьте его  на </a:t>
            </a:r>
            <a:r>
              <a:rPr lang="ru-RU" dirty="0" smtClean="0"/>
              <a:t>вирусы.</a:t>
            </a:r>
          </a:p>
          <a:p>
            <a:r>
              <a:rPr lang="ru-RU" dirty="0" smtClean="0"/>
              <a:t>6.Если пришло незнакомое вложение, ни в коем случае не запускайте его, а лучше сразу удалите и очистите корзину.</a:t>
            </a:r>
          </a:p>
          <a:p>
            <a:r>
              <a:rPr lang="ru-RU" dirty="0" smtClean="0"/>
              <a:t>7. Никогда не отправляйте никому свой пароль.</a:t>
            </a:r>
          </a:p>
          <a:p>
            <a:r>
              <a:rPr lang="ru-RU" dirty="0" smtClean="0"/>
              <a:t>8.Старайтесь использовать для паролей трудно запоминаемый набор цифр и букв.</a:t>
            </a:r>
          </a:p>
          <a:p>
            <a:r>
              <a:rPr lang="ru-RU" dirty="0" smtClean="0"/>
              <a:t>9.При  общении  в  Интернете  </a:t>
            </a:r>
          </a:p>
          <a:p>
            <a:pPr>
              <a:buNone/>
            </a:pPr>
            <a:r>
              <a:rPr lang="ru-RU" dirty="0" smtClean="0"/>
              <a:t>не  сообщайте  свои  личные  данные.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5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/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1484784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Это </a:t>
            </a:r>
            <a:r>
              <a:rPr lang="ru-RU" b="1" dirty="0" err="1" smtClean="0"/>
              <a:t>пятисторочная</a:t>
            </a:r>
            <a:r>
              <a:rPr lang="ru-RU" b="1" dirty="0" smtClean="0"/>
              <a:t> стихотворная форма.</a:t>
            </a:r>
          </a:p>
          <a:p>
            <a:r>
              <a:rPr lang="ru-RU" dirty="0" smtClean="0"/>
              <a:t>1 строчка – 1 слово, существительное. Имя объекта.</a:t>
            </a:r>
            <a:br>
              <a:rPr lang="ru-RU" dirty="0" smtClean="0"/>
            </a:br>
            <a:r>
              <a:rPr lang="ru-RU" dirty="0" smtClean="0"/>
              <a:t>2 строчка – 2 слова, прилагательные, описывающие объект.</a:t>
            </a:r>
            <a:br>
              <a:rPr lang="ru-RU" dirty="0" smtClean="0"/>
            </a:br>
            <a:r>
              <a:rPr lang="ru-RU" dirty="0" smtClean="0"/>
              <a:t>3 строчка – 3 слова, глагола, обозначающие действие объекта.</a:t>
            </a:r>
            <a:br>
              <a:rPr lang="ru-RU" dirty="0" smtClean="0"/>
            </a:br>
            <a:r>
              <a:rPr lang="ru-RU" dirty="0" smtClean="0"/>
              <a:t>4 строчка – выражение отношения автора к объекту.</a:t>
            </a:r>
            <a:br>
              <a:rPr lang="ru-RU" dirty="0" smtClean="0"/>
            </a:br>
            <a:r>
              <a:rPr lang="ru-RU" dirty="0" smtClean="0"/>
              <a:t>5 строчка – 1 слово, синоним объекта.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3861048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Компьютер</a:t>
            </a:r>
            <a:br>
              <a:rPr lang="ru-RU" i="1" dirty="0" smtClean="0"/>
            </a:br>
            <a:r>
              <a:rPr lang="ru-RU" i="1" dirty="0" smtClean="0"/>
              <a:t>Мощный, </a:t>
            </a:r>
            <a:r>
              <a:rPr lang="ru-RU" i="1" dirty="0" err="1" smtClean="0"/>
              <a:t>опперативный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Работает, помогает, управляет </a:t>
            </a:r>
            <a:br>
              <a:rPr lang="ru-RU" i="1" dirty="0" smtClean="0"/>
            </a:br>
            <a:r>
              <a:rPr lang="ru-RU" i="1" dirty="0" smtClean="0"/>
              <a:t>Всегда под рукой</a:t>
            </a:r>
            <a:br>
              <a:rPr lang="ru-RU" i="1" dirty="0" smtClean="0"/>
            </a:br>
            <a:r>
              <a:rPr lang="ru-RU" i="1" dirty="0" smtClean="0"/>
              <a:t>Помощник </a:t>
            </a:r>
            <a:endParaRPr lang="ru-RU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068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71912" cy="129614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Цель: расширение </a:t>
            </a:r>
            <a:r>
              <a:rPr lang="ru-RU" sz="1600" dirty="0">
                <a:solidFill>
                  <a:schemeClr val="tx1"/>
                </a:solidFill>
              </a:rPr>
              <a:t>знаний о </a:t>
            </a:r>
            <a:r>
              <a:rPr lang="ru-RU" sz="1600" dirty="0" err="1">
                <a:solidFill>
                  <a:schemeClr val="tx1"/>
                </a:solidFill>
              </a:rPr>
              <a:t>киберугрозах</a:t>
            </a:r>
            <a:r>
              <a:rPr lang="ru-RU" sz="1600" dirty="0">
                <a:solidFill>
                  <a:schemeClr val="tx1"/>
                </a:solidFill>
              </a:rPr>
              <a:t>, формирование навыков их распознавания и оценки рисков; обеспечение информационной безопасности обучающихся путем привития им навыков ответственного и безопасного поведения в среде Интернета.</a:t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183880" cy="4187952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Задачи </a:t>
            </a:r>
            <a:r>
              <a:rPr lang="ru-RU" dirty="0" err="1" smtClean="0"/>
              <a:t>занятия:</a:t>
            </a:r>
            <a:r>
              <a:rPr lang="ru-RU" dirty="0" err="1"/>
              <a:t>дать</a:t>
            </a:r>
            <a:r>
              <a:rPr lang="ru-RU" dirty="0"/>
              <a:t> знания об основных рисках использования </a:t>
            </a:r>
            <a:r>
              <a:rPr lang="ru-RU" dirty="0" smtClean="0"/>
              <a:t>Интернета, </a:t>
            </a:r>
            <a:r>
              <a:rPr lang="ru-RU" dirty="0" err="1" smtClean="0"/>
              <a:t>киберугроз</a:t>
            </a:r>
            <a:r>
              <a:rPr lang="ru-RU" dirty="0" smtClean="0"/>
              <a:t> </a:t>
            </a:r>
            <a:r>
              <a:rPr lang="ru-RU" dirty="0"/>
              <a:t>и путях их предотвращения;</a:t>
            </a:r>
          </a:p>
          <a:p>
            <a:pPr lvl="0"/>
            <a:r>
              <a:rPr lang="ru-RU" dirty="0"/>
              <a:t>развивать умение формулировать возникшую проблему; находить ответы на поставленный вопрос, развивать умение формулировать собственные мысли;</a:t>
            </a:r>
          </a:p>
          <a:p>
            <a:r>
              <a:rPr lang="ru-RU" dirty="0"/>
              <a:t>воспитывать информационную культуру личности.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7218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187952"/>
          </a:xfrm>
        </p:spPr>
        <p:txBody>
          <a:bodyPr/>
          <a:lstStyle/>
          <a:p>
            <a:pPr lvl="0"/>
            <a:r>
              <a:rPr lang="ru-RU" dirty="0" smtClean="0"/>
              <a:t>1.</a:t>
            </a:r>
            <a:r>
              <a:rPr lang="ru-RU" dirty="0"/>
              <a:t> </a:t>
            </a:r>
            <a:r>
              <a:rPr lang="ru-RU" dirty="0" smtClean="0"/>
              <a:t>Что </a:t>
            </a:r>
            <a:r>
              <a:rPr lang="ru-RU" dirty="0" err="1" smtClean="0"/>
              <a:t>таоке</a:t>
            </a:r>
            <a:r>
              <a:rPr lang="ru-RU" dirty="0" smtClean="0"/>
              <a:t> </a:t>
            </a:r>
            <a:r>
              <a:rPr lang="ru-RU" dirty="0" err="1" smtClean="0"/>
              <a:t>киберугроза</a:t>
            </a:r>
            <a:r>
              <a:rPr lang="ru-RU" dirty="0" smtClean="0"/>
              <a:t>? </a:t>
            </a:r>
            <a:endParaRPr lang="ru-RU" dirty="0"/>
          </a:p>
          <a:p>
            <a:pPr lvl="0"/>
            <a:r>
              <a:rPr lang="ru-RU" dirty="0" smtClean="0"/>
              <a:t>2. Основные </a:t>
            </a:r>
            <a:r>
              <a:rPr lang="ru-RU" dirty="0"/>
              <a:t>виды </a:t>
            </a:r>
            <a:r>
              <a:rPr lang="ru-RU" dirty="0" err="1"/>
              <a:t>киберугроз</a:t>
            </a:r>
            <a:r>
              <a:rPr lang="ru-RU" dirty="0"/>
              <a:t> </a:t>
            </a:r>
          </a:p>
          <a:p>
            <a:r>
              <a:rPr lang="ru-RU" dirty="0" smtClean="0"/>
              <a:t>3.</a:t>
            </a:r>
            <a:r>
              <a:rPr lang="ru-RU" dirty="0"/>
              <a:t> </a:t>
            </a:r>
            <a:r>
              <a:rPr lang="ru-RU" dirty="0" smtClean="0"/>
              <a:t>Основные </a:t>
            </a:r>
            <a:r>
              <a:rPr lang="ru-RU" dirty="0"/>
              <a:t>методы  защиты от </a:t>
            </a:r>
            <a:r>
              <a:rPr lang="ru-RU" dirty="0" err="1"/>
              <a:t>киберугроз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dirty="0" err="1" smtClean="0"/>
              <a:t>Синквейн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01" name="Picture 1" descr="C:\Users\ANTON\Desktop\458-20220208_2348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717032"/>
            <a:ext cx="2265040" cy="283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96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ru-RU" dirty="0" err="1" smtClean="0"/>
              <a:t>киберугроза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132856"/>
            <a:ext cx="6696744" cy="2304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err="1" smtClean="0"/>
              <a:t>Киберугроза</a:t>
            </a:r>
            <a:r>
              <a:rPr lang="ru-RU" sz="2400" dirty="0" smtClean="0"/>
              <a:t> -это распространение вредоносной </a:t>
            </a:r>
            <a:br>
              <a:rPr lang="ru-RU" sz="2400" dirty="0" smtClean="0"/>
            </a:br>
            <a:r>
              <a:rPr lang="ru-RU" sz="2400" dirty="0" smtClean="0"/>
              <a:t>информации и спама в Сети, которые ставят под угрозу персональную информационную безопасность человека, компании или даже государства.</a:t>
            </a:r>
            <a:endParaRPr lang="ru-RU" sz="2400" dirty="0"/>
          </a:p>
        </p:txBody>
      </p:sp>
      <p:pic>
        <p:nvPicPr>
          <p:cNvPr id="24578" name="Picture 2" descr="https://img.rawpixel.com/s3fs-private/rawpixel_images/website_content/v211batch11-filmful-809-hacker_2.jpg?w=800&amp;dpr=1&amp;fit=default&amp;crop=default&amp;q=65&amp;vib=3&amp;con=3&amp;usm=15&amp;bg=F4F4F3&amp;ixlib=js-2.2.1&amp;s=94b781e00a55eaab705dee26d46efa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077072"/>
            <a:ext cx="3528392" cy="2566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9318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ru-RU" dirty="0" smtClean="0"/>
              <a:t>Виды </a:t>
            </a:r>
            <a:r>
              <a:rPr lang="ru-RU" dirty="0" err="1" smtClean="0"/>
              <a:t>киберугроз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283152" cy="25922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Вирусы</a:t>
            </a:r>
          </a:p>
          <a:p>
            <a:r>
              <a:rPr lang="ru-RU" dirty="0" smtClean="0"/>
              <a:t>Спам</a:t>
            </a:r>
          </a:p>
          <a:p>
            <a:r>
              <a:rPr lang="ru-RU" dirty="0" smtClean="0"/>
              <a:t>Удаленный взлом</a:t>
            </a:r>
          </a:p>
          <a:p>
            <a:r>
              <a:rPr lang="ru-RU" dirty="0" err="1" smtClean="0"/>
              <a:t>Фишинг</a:t>
            </a:r>
            <a:endParaRPr lang="ru-RU" dirty="0" smtClean="0"/>
          </a:p>
          <a:p>
            <a:r>
              <a:rPr lang="ru-RU" dirty="0" smtClean="0"/>
              <a:t>Уязвимость программного обеспечения</a:t>
            </a:r>
            <a:endParaRPr lang="ru-RU" dirty="0"/>
          </a:p>
        </p:txBody>
      </p:sp>
      <p:pic>
        <p:nvPicPr>
          <p:cNvPr id="23553" name="Picture 1" descr="C:\Users\ANTON\Desktop\сфера 6 задание 1\kisspng-backdoor-security-hacker-computer-security-informa-robo-de-identidad-y-proteccion-en-la-red-on-emaze-5c7f00cca0ab11.7770501615518271486581-removebg-pre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17032"/>
            <a:ext cx="3735710" cy="2241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1819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вы знаете об угрозах, которые исходят из </a:t>
            </a:r>
            <a:r>
              <a:rPr lang="ru-RU" dirty="0" smtClean="0"/>
              <a:t>Интернета?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proprikol.ru/wp-content/uploads/2019/08/kartinki-bezopasnyj-internet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284984"/>
            <a:ext cx="3563888" cy="2512077"/>
          </a:xfrm>
          <a:prstGeom prst="rect">
            <a:avLst/>
          </a:prstGeom>
          <a:noFill/>
        </p:spPr>
      </p:pic>
      <p:pic>
        <p:nvPicPr>
          <p:cNvPr id="22532" name="Picture 4" descr="https://www.culture.ru/storage/images/6c4f204e-b50d-5ab4-b42a-2969367f00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20888"/>
            <a:ext cx="4059493" cy="22200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61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Видеоролик «Безопасный интернет»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753739"/>
            <a:ext cx="9108504" cy="5123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Компьютерные вирусы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268760"/>
            <a:ext cx="6000792" cy="2374554"/>
          </a:xfrm>
        </p:spPr>
        <p:txBody>
          <a:bodyPr>
            <a:normAutofit fontScale="40000" lnSpcReduction="20000"/>
          </a:bodyPr>
          <a:lstStyle/>
          <a:p>
            <a:pPr marL="268288" indent="-268288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kern="1200" dirty="0" smtClean="0"/>
              <a:t>Компьютерный вирус - это небольшая программа способная к саморазмножению и выполнению разных деструктивных действий. </a:t>
            </a:r>
          </a:p>
        </p:txBody>
      </p:sp>
      <p:pic>
        <p:nvPicPr>
          <p:cNvPr id="21505" name="Picture 1" descr="C:\Users\ANTON\Desktop\0f57af96c4ff294242bb524fa1c50561_w20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2968724" cy="2464041"/>
          </a:xfrm>
          <a:prstGeom prst="rect">
            <a:avLst/>
          </a:prstGeom>
          <a:noFill/>
        </p:spPr>
      </p:pic>
      <p:pic>
        <p:nvPicPr>
          <p:cNvPr id="21506" name="Picture 2" descr="C:\Users\ANTON\Desktop\63-633487_disadvantages-of-computer-virus-photos-disadvantages-of-computer-virus-photos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996952"/>
            <a:ext cx="6296025" cy="3590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3936313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28800"/>
            <a:ext cx="7715200" cy="2592288"/>
          </a:xfrm>
        </p:spPr>
        <p:txBody>
          <a:bodyPr/>
          <a:lstStyle/>
          <a:p>
            <a:r>
              <a:rPr lang="ru-RU" dirty="0" smtClean="0"/>
              <a:t>это рассылка писем или сообщений в </a:t>
            </a:r>
            <a:r>
              <a:rPr lang="ru-RU" dirty="0" err="1" smtClean="0"/>
              <a:t>мессенджерах</a:t>
            </a:r>
            <a:r>
              <a:rPr lang="ru-RU" dirty="0" smtClean="0"/>
              <a:t> и социальных сетях без согласия пользователя.</a:t>
            </a:r>
            <a:endParaRPr lang="ru-RU" dirty="0"/>
          </a:p>
        </p:txBody>
      </p:sp>
      <p:pic>
        <p:nvPicPr>
          <p:cNvPr id="7" name="Picture 1" descr="C:\Users\ANTON\Desktop\si-spam-campaigns-using-iqy-files-fe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4308810" cy="2664296"/>
          </a:xfrm>
          <a:prstGeom prst="rect">
            <a:avLst/>
          </a:prstGeom>
          <a:noFill/>
        </p:spPr>
      </p:pic>
      <p:pic>
        <p:nvPicPr>
          <p:cNvPr id="20482" name="Picture 2" descr="C:\Users\ANTON\Desktop\transparent-computer-email-spam-5e821900e52ba0.0009185415855843849387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3165017" cy="28133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23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1079</TotalTime>
  <Words>226</Words>
  <Application>Microsoft Office PowerPoint</Application>
  <PresentationFormat>Экран (4:3)</PresentationFormat>
  <Paragraphs>59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МБОУ «Кочковская средняя школа»  Кочковского района Новосибирской области</vt:lpstr>
      <vt:lpstr>Цель: расширение знаний о киберугрозах, формирование навыков их распознавания и оценки рисков; обеспечение информационной безопасности обучающихся путем привития им навыков ответственного и безопасного поведения в среде Интернета. </vt:lpstr>
      <vt:lpstr>План работы</vt:lpstr>
      <vt:lpstr>Что такое киберугроза?</vt:lpstr>
      <vt:lpstr>Виды киберугроз</vt:lpstr>
      <vt:lpstr>Что вы знаете об угрозах, которые исходят из Интернета?  </vt:lpstr>
      <vt:lpstr>Слайд 7</vt:lpstr>
      <vt:lpstr>Компьютерные вирусы</vt:lpstr>
      <vt:lpstr>Спам</vt:lpstr>
      <vt:lpstr>ФИШИНГ</vt:lpstr>
      <vt:lpstr>Уязвимость программного обеспечения</vt:lpstr>
      <vt:lpstr>Основные правила защиты от киберугроз</vt:lpstr>
      <vt:lpstr>Основные правила защиты от киберугроз</vt:lpstr>
      <vt:lpstr>Синквейн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УЧРЕЖДЕНИЕ НАЧАЛЬНОГО ПРОФЕССИОНАЛЬНОГО ОБРАЗОВАНИЯ ХАНТЫ-МАНСИЙСКОГО АВТОНОМНОГО ОКРУГА-ЮГРЫ «ПОКАЧЕВСКОЕ ПРФЕССИОНАЛЬНОЕ УЧИЛИЩЕ»</dc:title>
  <dc:creator>HOME</dc:creator>
  <cp:lastModifiedBy>Пользователь Windows</cp:lastModifiedBy>
  <cp:revision>102</cp:revision>
  <dcterms:created xsi:type="dcterms:W3CDTF">2014-04-16T17:04:15Z</dcterms:created>
  <dcterms:modified xsi:type="dcterms:W3CDTF">2022-04-13T12:42:56Z</dcterms:modified>
</cp:coreProperties>
</file>