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8" r:id="rId13"/>
    <p:sldId id="269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13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2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858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56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37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23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13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2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2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62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5539F-A003-439B-81DE-5094FA91140F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F335C-8A19-4BFC-9496-7CC20EC7A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43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811" y="-59008"/>
            <a:ext cx="12406811" cy="69170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06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 как средство продуктивного взаимодействия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70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524" y="-3176"/>
            <a:ext cx="12314524" cy="6861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44" t="-13441" r="-132299" b="-43817"/>
          <a:stretch/>
        </p:blipFill>
        <p:spPr>
          <a:xfrm>
            <a:off x="0" y="-190745"/>
            <a:ext cx="1003495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380" y="365125"/>
            <a:ext cx="4599516" cy="34496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011" y="2974913"/>
            <a:ext cx="4936881" cy="370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7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2837" y="2128349"/>
            <a:ext cx="4914900" cy="3686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67086" y="780196"/>
            <a:ext cx="4914900" cy="3686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53262" y="2305051"/>
            <a:ext cx="4914900" cy="3686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563" y="2280749"/>
            <a:ext cx="49149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99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87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120" y="0"/>
            <a:ext cx="1227512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747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15176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503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</a:t>
            </a:r>
            <a:r>
              <a:rPr lang="ru-RU" sz="72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пасибо за внимание</a:t>
            </a:r>
            <a:endParaRPr lang="ru-RU" sz="7200" b="1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18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" y="174748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8216" y="1371600"/>
            <a:ext cx="9179170" cy="38862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дошкольного образования является всестороннее гармоничное развитие личности ребенка.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следующие закономерности: личность порождается и развивается в деятельности.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49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7991"/>
            <a:ext cx="12192001" cy="699867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586" y="1371600"/>
            <a:ext cx="8991600" cy="4806461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в детском саду – это вид культурной практики, где происходит успешное формирование и реализация способностей воспитанников, которые можно организовать в форме совместной деятельности взрослого с детьми. </a:t>
            </a:r>
          </a:p>
        </p:txBody>
      </p:sp>
    </p:spTree>
    <p:extLst>
      <p:ext uri="{BB962C8B-B14F-4D97-AF65-F5344CB8AC3E}">
        <p14:creationId xmlns:p14="http://schemas.microsoft.com/office/powerpoint/2010/main" val="197816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84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3323"/>
            <a:ext cx="8657492" cy="4583723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образные формы мышления,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целенаправленность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и достигать результата,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оказывает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влияние на эмоциональное становление ребенка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для творчества,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предвидеть будущий результат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- образное мышление,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толчок обогащения речи.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363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345"/>
            <a:ext cx="11353800" cy="699012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продуктивной деятельности в детском саду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способностей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заинтересованности малыша в выполнении того или иного вида продуктивной деятельности;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собственного видения жизни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интереса к продуктивной активности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ощущения предметного мира,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36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849" y="57944"/>
            <a:ext cx="12261849" cy="68000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950155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"Творческая мастерская" - это такая форма образовательной деятельности, которая создает условия для вхождения каждого участника к новому знанию и новому опыту путем самостоятельного или коллективного открытия.</a:t>
            </a:r>
          </a:p>
        </p:txBody>
      </p:sp>
    </p:spTree>
    <p:extLst>
      <p:ext uri="{BB962C8B-B14F-4D97-AF65-F5344CB8AC3E}">
        <p14:creationId xmlns:p14="http://schemas.microsoft.com/office/powerpoint/2010/main" val="39938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017" y="-108284"/>
            <a:ext cx="12424017" cy="72641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754" y="1113693"/>
            <a:ext cx="8270631" cy="527538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мастерские позволяют осуществлять:                                      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 Интеграцию в образовательный процесс традиций и новаций.                                           - Построение отношений "воспитатель-воспитанник" на основе сотрудничества                                                                                                                                                   - Использование активных форм обучения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Работу в больших и малых группах.                                                                                             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работы воспитанников на основе художественных произведений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нового мировоззрения в аспекте социальной адаптации                    - Создание проблемной ситуации для дальнейшего поиска решений                           - Мотивацию для дальнейшей деятельности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способностей детей к размышлению и выражению своих мыслей.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2368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411" y="1690688"/>
            <a:ext cx="10515600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74" y="-1"/>
            <a:ext cx="12198573" cy="70524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0288"/>
            <a:ext cx="9617242" cy="5792701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творческой мастерской как формы работы с детьми являются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Творческое начало, которое несет в себе сама идея такой деятельности.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Импровизационный характер деятельности.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Игровой стиль поведения всех участников, включая педагога.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Партнерские взаимоотношения педагога и ребенка.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Открытие нового смысла процесса обучения – ребенок обучает себя сам, опираясь на свой творческий потенциал.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Быстрый и эффективный способ приобретения навыков и умений, способ обучения незаметный для самого ребенка.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такой форме организации деятельности дети «играют первую скрипку»: сами придумывают идею и содержание деятельности, способы достижения цели.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Ребенок реализует свои интересы через собственную инициативу.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Атмосфера психологической свободы и безопасности, разумной дозволенности, игры, спонтанности. Даже самый застенчивый ребенок находит возможность проявить себя, показать свою индивидуальность.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шаблонов – ребенок чувствует себя творцом, получает удовольствие, что может реализоваться в творческой деятельности.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89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7169" y="-128954"/>
            <a:ext cx="12403016" cy="713514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908"/>
            <a:ext cx="10515600" cy="591905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«Мастерской Народной игрушки»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781642"/>
            <a:ext cx="5131965" cy="38489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743200"/>
            <a:ext cx="5451231" cy="408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74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151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Batang</vt:lpstr>
      <vt:lpstr>Arial</vt:lpstr>
      <vt:lpstr>Calibri</vt:lpstr>
      <vt:lpstr>Calibri Light</vt:lpstr>
      <vt:lpstr>Times New Roman</vt:lpstr>
      <vt:lpstr>Тема Office</vt:lpstr>
      <vt:lpstr>Творческая мастерская как средство продуктивного взаимодействия </vt:lpstr>
      <vt:lpstr>Презентация PowerPoint</vt:lpstr>
      <vt:lpstr>Продуктивная деятельность в детском саду – это вид культурной практики, где происходит успешное формирование и реализация способностей воспитанников, которые можно организовать в форме совместной деятельности взрослого с детьми. </vt:lpstr>
      <vt:lpstr>Продуктивная деятельность- - развивает образные формы мышления, - целенаправленность, - умение планировать и достигать результата, - оказывает позитивное влияние на эмоциональное становление ребенка - дает возможность для творчества, - воспитывает самостоятельность - формирует умение предвидеть будущий результат - развивает пространственно  - образное мышление,  - дает толчок обогащения речи.     </vt:lpstr>
      <vt:lpstr>Презентация PowerPoint</vt:lpstr>
      <vt:lpstr>Презентация PowerPoint</vt:lpstr>
      <vt:lpstr>Творческие мастерские позволяют осуществлять:                                                     -  Интеграцию в образовательный процесс традиций и новаций.                                           - Построение отношений "воспитатель-воспитанник" на основе сотрудничества                                                                                                                                                   - Использование активных форм обучения                                                                   - Работу в больших и малых группах.                                                                                                                                                               -Творческие работы воспитанников на основе художественных произведений   - Формирование нового мировоззрения в аспекте социальной адаптации                    - Создание проблемной ситуации для дальнейшего поиска решений                           - Мотивацию для дальнейшей деятельности. - Рост способностей детей к размышлению и выражению своих мыслей. </vt:lpstr>
      <vt:lpstr>Особенностями творческой мастерской как формы работы с детьми являются: - Творческое начало, которое несет в себе сама идея такой деятельности. - Импровизационный характер деятельности. - Игровой стиль поведения всех участников, включая педагога. - Партнерские взаимоотношения педагога и ребенка. - Открытие нового смысла процесса обучения – ребенок обучает себя сам, опираясь на свой творческий потенциал. - Быстрый и эффективный способ приобретения навыков и умений, способ обучения незаметный для самого ребенка. - При такой форме организации деятельности дети «играют первую скрипку»: сами придумывают идею и содержание деятельности, способы достижения цели. - Ребенок реализует свои интересы через собственную инициативу. - Атмосфера психологической свободы и безопасности, разумной дозволенности, игры, спонтанности. Даже самый застенчивый ребенок находит возможность проявить себя, показать свою индивидуальность. - Отсутствие шаблонов – ребенок чувствует себя творцом, получает удовольствие, что может реализоваться в творческой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мастерская как средство продуктивного взаимодействия </dc:title>
  <dc:creator>Windows User</dc:creator>
  <cp:lastModifiedBy>Windows User</cp:lastModifiedBy>
  <cp:revision>8</cp:revision>
  <dcterms:created xsi:type="dcterms:W3CDTF">2021-12-20T09:48:59Z</dcterms:created>
  <dcterms:modified xsi:type="dcterms:W3CDTF">2021-12-22T08:19:43Z</dcterms:modified>
</cp:coreProperties>
</file>