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6"/>
  </p:handoutMasterIdLst>
  <p:sldIdLst>
    <p:sldId id="256" r:id="rId2"/>
    <p:sldId id="261" r:id="rId3"/>
    <p:sldId id="260" r:id="rId4"/>
    <p:sldId id="259" r:id="rId5"/>
    <p:sldId id="258" r:id="rId6"/>
    <p:sldId id="257" r:id="rId7"/>
    <p:sldId id="262" r:id="rId8"/>
    <p:sldId id="263" r:id="rId9"/>
    <p:sldId id="264" r:id="rId10"/>
    <p:sldId id="266" r:id="rId11"/>
    <p:sldId id="265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278" y="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722A540-D42C-4D89-B62E-899BADF6B148}" type="datetimeFigureOut">
              <a:rPr lang="ru-RU" smtClean="0"/>
              <a:t>01.01.2008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D9D0096-F109-486C-AAE6-F2C813FFF6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587026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01.01.2008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01.01.2008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01.01.2008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01.01.2008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01.01.2008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01.01.2008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01.01.2008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01.01.2008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01.01.2008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01.01.2008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01.01.2008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01.01.2008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187624" y="188640"/>
            <a:ext cx="6264696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i="1" dirty="0" smtClean="0">
                <a:solidFill>
                  <a:srgbClr val="FF0000"/>
                </a:solidFill>
              </a:rPr>
              <a:t>Русская народная сказка </a:t>
            </a:r>
            <a:r>
              <a:rPr lang="ru-RU" sz="6000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«Колобок»</a:t>
            </a:r>
            <a:endParaRPr lang="ru-RU" sz="6000" i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 descr="C:\Users\Пользователь\Desktop\сказка\презентация\2022-03-17-13-26-55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85681" y="1610816"/>
            <a:ext cx="3668582" cy="524718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  <p:extLst>
      <p:ext uri="{BB962C8B-B14F-4D97-AF65-F5344CB8AC3E}">
        <p14:creationId xmlns:p14="http://schemas.microsoft.com/office/powerpoint/2010/main" val="3574047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3" name="Picture 3" descr="C:\Users\Пользователь\Desktop\сказка\презентация\2022-03-16-10-30-39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911885" y="1988840"/>
            <a:ext cx="2831207" cy="3082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259632" y="620688"/>
            <a:ext cx="496855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i="1" dirty="0" smtClean="0">
                <a:solidFill>
                  <a:srgbClr val="FF0000"/>
                </a:solidFill>
              </a:rPr>
              <a:t>Загадки</a:t>
            </a:r>
            <a:endParaRPr lang="ru-RU" sz="4400" b="1" i="1" dirty="0"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788024" y="2560513"/>
            <a:ext cx="345638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rgbClr val="FF0000"/>
                </a:solidFill>
              </a:rPr>
              <a:t>Он от дедушки ушел</a:t>
            </a:r>
          </a:p>
          <a:p>
            <a:pPr algn="ctr"/>
            <a:r>
              <a:rPr lang="ru-RU" sz="2400" dirty="0" smtClean="0">
                <a:solidFill>
                  <a:srgbClr val="FF0000"/>
                </a:solidFill>
              </a:rPr>
              <a:t>Он от бабушки ушел</a:t>
            </a:r>
          </a:p>
          <a:p>
            <a:pPr algn="ctr"/>
            <a:r>
              <a:rPr lang="ru-RU" sz="2400" dirty="0" smtClean="0">
                <a:solidFill>
                  <a:srgbClr val="FF0000"/>
                </a:solidFill>
              </a:rPr>
              <a:t>Только на беду в лесу</a:t>
            </a:r>
          </a:p>
          <a:p>
            <a:pPr algn="ctr"/>
            <a:r>
              <a:rPr lang="ru-RU" sz="2400" dirty="0" smtClean="0">
                <a:solidFill>
                  <a:srgbClr val="FF0000"/>
                </a:solidFill>
              </a:rPr>
              <a:t>Встретил хитрую Лису</a:t>
            </a:r>
          </a:p>
          <a:p>
            <a:pPr algn="ctr"/>
            <a:r>
              <a:rPr lang="ru-RU" sz="2400" dirty="0" smtClean="0">
                <a:solidFill>
                  <a:srgbClr val="FF0000"/>
                </a:solidFill>
              </a:rPr>
              <a:t>« Колобок»</a:t>
            </a:r>
            <a:endParaRPr lang="ru-RU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0255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Users\Пользователь\Desktop\сказка\презентация\2022-03-16-10-30-39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00883" y="0"/>
            <a:ext cx="3796144" cy="669280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220072" y="1916832"/>
            <a:ext cx="316835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rgbClr val="FF0000"/>
                </a:solidFill>
              </a:rPr>
              <a:t>Зимой беленький, летом серенький</a:t>
            </a:r>
          </a:p>
          <a:p>
            <a:pPr algn="ctr"/>
            <a:r>
              <a:rPr lang="ru-RU" sz="2400" dirty="0" smtClean="0">
                <a:solidFill>
                  <a:srgbClr val="FF0000"/>
                </a:solidFill>
              </a:rPr>
              <a:t>Прыгает ловко, любит морковку.</a:t>
            </a:r>
          </a:p>
          <a:p>
            <a:pPr algn="ctr"/>
            <a:r>
              <a:rPr lang="ru-RU" sz="2400" dirty="0" smtClean="0">
                <a:solidFill>
                  <a:srgbClr val="FF0000"/>
                </a:solidFill>
              </a:rPr>
              <a:t>« Заяц»</a:t>
            </a:r>
            <a:endParaRPr lang="ru-RU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9808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:\Users\Пользователь\Desktop\сказка\презентация\2022-03-16-10-30-57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292080" y="28234"/>
            <a:ext cx="3472666" cy="671313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39552" y="1772816"/>
            <a:ext cx="403244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rgbClr val="FF0000"/>
                </a:solidFill>
              </a:rPr>
              <a:t>Дружбу водит лишь с лисой</a:t>
            </a:r>
          </a:p>
          <a:p>
            <a:pPr algn="ctr"/>
            <a:r>
              <a:rPr lang="ru-RU" sz="2400" dirty="0" smtClean="0">
                <a:solidFill>
                  <a:srgbClr val="FF0000"/>
                </a:solidFill>
              </a:rPr>
              <a:t>Этот зверь сердитый, злой.</a:t>
            </a:r>
          </a:p>
          <a:p>
            <a:pPr algn="ctr"/>
            <a:r>
              <a:rPr lang="ru-RU" sz="2400" dirty="0" smtClean="0">
                <a:solidFill>
                  <a:srgbClr val="FF0000"/>
                </a:solidFill>
              </a:rPr>
              <a:t>Он зубами щелк да щелк,</a:t>
            </a:r>
          </a:p>
          <a:p>
            <a:pPr algn="ctr"/>
            <a:r>
              <a:rPr lang="ru-RU" sz="2400" dirty="0" smtClean="0">
                <a:solidFill>
                  <a:srgbClr val="FF0000"/>
                </a:solidFill>
              </a:rPr>
              <a:t>Очень страшный серый</a:t>
            </a:r>
          </a:p>
          <a:p>
            <a:pPr algn="ctr"/>
            <a:r>
              <a:rPr lang="ru-RU" sz="2400" dirty="0" smtClean="0">
                <a:solidFill>
                  <a:srgbClr val="FF0000"/>
                </a:solidFill>
              </a:rPr>
              <a:t>« Волк»</a:t>
            </a:r>
            <a:endParaRPr lang="ru-RU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0356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C:\Users\Пользователь\Desktop\сказка\презентация\2022-03-16-10-30-44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004048" y="106263"/>
            <a:ext cx="3746082" cy="663371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39552" y="1916832"/>
            <a:ext cx="396044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rgbClr val="FF0000"/>
                </a:solidFill>
              </a:rPr>
              <a:t>Косолапый и большой,</a:t>
            </a:r>
          </a:p>
          <a:p>
            <a:pPr algn="ctr"/>
            <a:r>
              <a:rPr lang="ru-RU" sz="2400" dirty="0" smtClean="0">
                <a:solidFill>
                  <a:srgbClr val="FF0000"/>
                </a:solidFill>
              </a:rPr>
              <a:t>Спит в берлоге он зимой.</a:t>
            </a:r>
          </a:p>
          <a:p>
            <a:pPr algn="ctr"/>
            <a:r>
              <a:rPr lang="ru-RU" sz="2400" dirty="0" smtClean="0">
                <a:solidFill>
                  <a:srgbClr val="FF0000"/>
                </a:solidFill>
              </a:rPr>
              <a:t>Любит шишки, любит мед,</a:t>
            </a:r>
          </a:p>
          <a:p>
            <a:pPr algn="ctr"/>
            <a:r>
              <a:rPr lang="ru-RU" sz="2400" dirty="0" smtClean="0">
                <a:solidFill>
                  <a:srgbClr val="FF0000"/>
                </a:solidFill>
              </a:rPr>
              <a:t>Ну –ка, кто же назовет?</a:t>
            </a:r>
          </a:p>
          <a:p>
            <a:pPr algn="ctr"/>
            <a:r>
              <a:rPr lang="ru-RU" sz="2400" dirty="0" smtClean="0">
                <a:solidFill>
                  <a:srgbClr val="FF0000"/>
                </a:solidFill>
              </a:rPr>
              <a:t>« Медведь»</a:t>
            </a:r>
          </a:p>
        </p:txBody>
      </p:sp>
    </p:spTree>
    <p:extLst>
      <p:ext uri="{BB962C8B-B14F-4D97-AF65-F5344CB8AC3E}">
        <p14:creationId xmlns:p14="http://schemas.microsoft.com/office/powerpoint/2010/main" val="3099991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C:\Users\Пользователь\Desktop\сказка\презентация\2022-03-16-10-32-28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57254" y="332656"/>
            <a:ext cx="4517474" cy="590465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076056" y="1628800"/>
            <a:ext cx="3816424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rgbClr val="FF0000"/>
                </a:solidFill>
              </a:rPr>
              <a:t>Хитрая плутовка, рыжая головка,</a:t>
            </a:r>
          </a:p>
          <a:p>
            <a:pPr algn="ctr"/>
            <a:r>
              <a:rPr lang="ru-RU" sz="2800" dirty="0" smtClean="0">
                <a:solidFill>
                  <a:srgbClr val="FF0000"/>
                </a:solidFill>
              </a:rPr>
              <a:t>Хвост пушистый- краса!</a:t>
            </a:r>
          </a:p>
          <a:p>
            <a:pPr algn="ctr"/>
            <a:r>
              <a:rPr lang="ru-RU" sz="2800" dirty="0" smtClean="0">
                <a:solidFill>
                  <a:srgbClr val="FF0000"/>
                </a:solidFill>
              </a:rPr>
              <a:t>А зовут ее</a:t>
            </a:r>
          </a:p>
          <a:p>
            <a:pPr algn="ctr"/>
            <a:r>
              <a:rPr lang="ru-RU" sz="2800" dirty="0" smtClean="0">
                <a:solidFill>
                  <a:srgbClr val="FF0000"/>
                </a:solidFill>
              </a:rPr>
              <a:t>« Лиса»</a:t>
            </a:r>
            <a:endParaRPr lang="ru-RU" sz="2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3906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Пользователь\Desktop\сказка\презентация\img8 (1)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39552" y="116631"/>
            <a:ext cx="7776864" cy="576348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sp>
        <p:nvSpPr>
          <p:cNvPr id="2" name="TextBox 1"/>
          <p:cNvSpPr txBox="1"/>
          <p:nvPr/>
        </p:nvSpPr>
        <p:spPr>
          <a:xfrm>
            <a:off x="539552" y="5896923"/>
            <a:ext cx="748883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Жили были старик со старухой. Говорит однажды старик:</a:t>
            </a:r>
          </a:p>
          <a:p>
            <a:pPr algn="ctr"/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-Поди, старуха по коробу по скреби, по сусеку помети, наскреби муки и спеки колобок. 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4491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Пользователь\Desktop\сказка\презентация\2022-03-17-13-25-5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71800" y="64524"/>
            <a:ext cx="5832648" cy="664689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sp>
        <p:nvSpPr>
          <p:cNvPr id="2" name="TextBox 1"/>
          <p:cNvSpPr txBox="1"/>
          <p:nvPr/>
        </p:nvSpPr>
        <p:spPr>
          <a:xfrm>
            <a:off x="179512" y="1988840"/>
            <a:ext cx="2016224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Пошла старуха набрала муки, замесило тесто на сметане состряпала колобок. Изжарила его в масле, и на окошко студить положила. </a:t>
            </a:r>
          </a:p>
        </p:txBody>
      </p:sp>
    </p:spTree>
    <p:extLst>
      <p:ext uri="{BB962C8B-B14F-4D97-AF65-F5344CB8AC3E}">
        <p14:creationId xmlns:p14="http://schemas.microsoft.com/office/powerpoint/2010/main" val="1289139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Пользователь\Desktop\сказка\презентация\1630505596_21-papik-pro-p-kolobok-risunok-2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9214" y="0"/>
            <a:ext cx="7678579" cy="602128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sp>
        <p:nvSpPr>
          <p:cNvPr id="2" name="TextBox 1"/>
          <p:cNvSpPr txBox="1"/>
          <p:nvPr/>
        </p:nvSpPr>
        <p:spPr>
          <a:xfrm>
            <a:off x="899592" y="6028983"/>
            <a:ext cx="741820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Колобок лежал, лежал, взял да покатился – с окна на лавку, с лавки на пол, на крыльцо, с крыльца на двор, за ворота и дальше.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90841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Пользователь\Desktop\сказка\презентация\2022-03-16-10-30-39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03848" y="116631"/>
            <a:ext cx="5279479" cy="668338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sp>
        <p:nvSpPr>
          <p:cNvPr id="2" name="TextBox 1"/>
          <p:cNvSpPr txBox="1"/>
          <p:nvPr/>
        </p:nvSpPr>
        <p:spPr>
          <a:xfrm>
            <a:off x="175098" y="1052736"/>
            <a:ext cx="2884734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Катится колобок, а навстречу ему  заяц.</a:t>
            </a:r>
          </a:p>
          <a:p>
            <a:pPr marL="285750" indent="-285750" algn="ctr">
              <a:buFontTx/>
              <a:buChar char="-"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Колобок, колобок , я тебя съем!</a:t>
            </a:r>
          </a:p>
          <a:p>
            <a:pPr marL="285750" indent="-285750" algn="ctr">
              <a:buFontTx/>
              <a:buChar char="-"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е ешь меня я тебе песенку спою.</a:t>
            </a:r>
          </a:p>
          <a:p>
            <a:pPr algn="ctr"/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Я колобок, колобок,</a:t>
            </a:r>
          </a:p>
          <a:p>
            <a:pPr algn="ctr"/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По сусеку </a:t>
            </a:r>
            <a:r>
              <a:rPr lang="ru-RU" b="1" i="1" dirty="0" err="1" smtClean="0">
                <a:latin typeface="Times New Roman" pitchFamily="18" charset="0"/>
                <a:cs typeface="Times New Roman" pitchFamily="18" charset="0"/>
              </a:rPr>
              <a:t>скребен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 algn="ctr"/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На сметане </a:t>
            </a:r>
            <a:r>
              <a:rPr lang="ru-RU" b="1" i="1" dirty="0" err="1" smtClean="0">
                <a:latin typeface="Times New Roman" pitchFamily="18" charset="0"/>
                <a:cs typeface="Times New Roman" pitchFamily="18" charset="0"/>
              </a:rPr>
              <a:t>мешон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,</a:t>
            </a:r>
          </a:p>
          <a:p>
            <a:pPr algn="ctr"/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На окошке стужен,</a:t>
            </a:r>
          </a:p>
          <a:p>
            <a:pPr algn="ctr"/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Я от бабушки ушел,</a:t>
            </a:r>
          </a:p>
          <a:p>
            <a:pPr algn="ctr"/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Я от дедушки ушел,</a:t>
            </a:r>
          </a:p>
          <a:p>
            <a:pPr algn="ctr"/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И от тебя уйду!</a:t>
            </a:r>
          </a:p>
          <a:p>
            <a:pPr algn="ctr"/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окатился колобок дальше, только заяц его и видел.</a:t>
            </a:r>
          </a:p>
          <a:p>
            <a:endParaRPr lang="ru-RU" dirty="0" smtClean="0"/>
          </a:p>
          <a:p>
            <a:pPr marL="285750" indent="-285750">
              <a:buFontTx/>
              <a:buChar char="-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87968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Пользователь\Desktop\сказка\презентация\2022-03-16-10-30-5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584" y="148780"/>
            <a:ext cx="5123192" cy="655272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sp>
        <p:nvSpPr>
          <p:cNvPr id="2" name="TextBox 1"/>
          <p:cNvSpPr txBox="1"/>
          <p:nvPr/>
        </p:nvSpPr>
        <p:spPr>
          <a:xfrm>
            <a:off x="6300192" y="692696"/>
            <a:ext cx="2592288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Катится колобок, а навстречу ему 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волк.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-Колобок</a:t>
            </a: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, колобок , я тебя съем!</a:t>
            </a:r>
          </a:p>
          <a:p>
            <a:pPr algn="ctr"/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Не ешь меня я тебе песенку спою.</a:t>
            </a:r>
          </a:p>
          <a:p>
            <a:pPr algn="ctr"/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 Я колобок, колобок,</a:t>
            </a:r>
          </a:p>
          <a:p>
            <a:pPr algn="ctr"/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По сусеку </a:t>
            </a:r>
            <a:r>
              <a:rPr lang="ru-RU" b="1" i="1" dirty="0" err="1">
                <a:latin typeface="Times New Roman" pitchFamily="18" charset="0"/>
                <a:cs typeface="Times New Roman" pitchFamily="18" charset="0"/>
              </a:rPr>
              <a:t>скребен</a:t>
            </a: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 algn="ctr"/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На сметане </a:t>
            </a:r>
            <a:r>
              <a:rPr lang="ru-RU" b="1" i="1" dirty="0" err="1">
                <a:latin typeface="Times New Roman" pitchFamily="18" charset="0"/>
                <a:cs typeface="Times New Roman" pitchFamily="18" charset="0"/>
              </a:rPr>
              <a:t>мешон</a:t>
            </a: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 ,</a:t>
            </a:r>
          </a:p>
          <a:p>
            <a:pPr algn="ctr"/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На окошке стужен,</a:t>
            </a:r>
          </a:p>
          <a:p>
            <a:pPr algn="ctr"/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Я от бабушки ушел,</a:t>
            </a:r>
          </a:p>
          <a:p>
            <a:pPr algn="ctr"/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Я от дедушки ушел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 algn="ctr"/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Я  от зайца ушел, 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И от тебя уйду!</a:t>
            </a:r>
          </a:p>
          <a:p>
            <a:pPr algn="ctr"/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И покатился колобок дальше, только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волк </a:t>
            </a: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его и видел.</a:t>
            </a:r>
          </a:p>
        </p:txBody>
      </p:sp>
    </p:spTree>
    <p:extLst>
      <p:ext uri="{BB962C8B-B14F-4D97-AF65-F5344CB8AC3E}">
        <p14:creationId xmlns:p14="http://schemas.microsoft.com/office/powerpoint/2010/main" val="1095130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Пользователь\Desktop\сказка\презентация\2022-03-16-10-30-4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116632"/>
            <a:ext cx="5097595" cy="655272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sp>
        <p:nvSpPr>
          <p:cNvPr id="2" name="Прямоугольник 1"/>
          <p:cNvSpPr/>
          <p:nvPr/>
        </p:nvSpPr>
        <p:spPr>
          <a:xfrm>
            <a:off x="5940152" y="980728"/>
            <a:ext cx="2843808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Катится колобок, а навстречу ему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медведь.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-Колобок, колобок , я тебя съем!</a:t>
            </a:r>
          </a:p>
          <a:p>
            <a:pPr algn="ctr"/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- Не ешь меня я тебе песенку спою.</a:t>
            </a:r>
          </a:p>
          <a:p>
            <a:pPr algn="ctr"/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 Я колобок, колобок,</a:t>
            </a:r>
          </a:p>
          <a:p>
            <a:pPr algn="ctr"/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По сусеку </a:t>
            </a:r>
            <a:r>
              <a:rPr lang="ru-RU" b="1" i="1" dirty="0" err="1">
                <a:latin typeface="Times New Roman" pitchFamily="18" charset="0"/>
                <a:cs typeface="Times New Roman" pitchFamily="18" charset="0"/>
              </a:rPr>
              <a:t>скребен</a:t>
            </a: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 algn="ctr"/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На сметане </a:t>
            </a:r>
            <a:r>
              <a:rPr lang="ru-RU" b="1" i="1" dirty="0" err="1">
                <a:latin typeface="Times New Roman" pitchFamily="18" charset="0"/>
                <a:cs typeface="Times New Roman" pitchFamily="18" charset="0"/>
              </a:rPr>
              <a:t>мешон</a:t>
            </a: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 ,</a:t>
            </a:r>
          </a:p>
          <a:p>
            <a:pPr algn="ctr"/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На окошке стужен,</a:t>
            </a:r>
          </a:p>
          <a:p>
            <a:pPr algn="ctr"/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Я от бабушки ушел,</a:t>
            </a:r>
          </a:p>
          <a:p>
            <a:pPr algn="ctr"/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Я от дедушки ушел,</a:t>
            </a:r>
          </a:p>
          <a:p>
            <a:pPr algn="ctr"/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Я  от зайца ушел, </a:t>
            </a:r>
            <a:endParaRPr lang="ru-RU" b="1" i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Я от волка ушел,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И от тебя уйду!</a:t>
            </a:r>
          </a:p>
          <a:p>
            <a:pPr algn="ctr"/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И покатился колобок дальше,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только медведь </a:t>
            </a: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его и видел.</a:t>
            </a:r>
          </a:p>
        </p:txBody>
      </p:sp>
    </p:spTree>
    <p:extLst>
      <p:ext uri="{BB962C8B-B14F-4D97-AF65-F5344CB8AC3E}">
        <p14:creationId xmlns:p14="http://schemas.microsoft.com/office/powerpoint/2010/main" val="2185263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Пользователь\Desktop\сказка\презентация\2022-03-16-10-32-28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75856" y="47520"/>
            <a:ext cx="5706903" cy="656416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sp>
        <p:nvSpPr>
          <p:cNvPr id="2" name="Прямоугольник 1"/>
          <p:cNvSpPr/>
          <p:nvPr/>
        </p:nvSpPr>
        <p:spPr>
          <a:xfrm>
            <a:off x="173116" y="620688"/>
            <a:ext cx="2958724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Катится колобок, а навстречу ему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лиса.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-Колобок,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куда ты катишься? Спой мне песенку.</a:t>
            </a:r>
          </a:p>
          <a:p>
            <a:pPr algn="ctr"/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Я </a:t>
            </a: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колобок, колобок,</a:t>
            </a:r>
          </a:p>
          <a:p>
            <a:pPr algn="ctr"/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По сусеку </a:t>
            </a:r>
            <a:r>
              <a:rPr lang="ru-RU" b="1" i="1" dirty="0" err="1">
                <a:latin typeface="Times New Roman" pitchFamily="18" charset="0"/>
                <a:cs typeface="Times New Roman" pitchFamily="18" charset="0"/>
              </a:rPr>
              <a:t>скребен</a:t>
            </a: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 algn="ctr"/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На сметане </a:t>
            </a:r>
            <a:r>
              <a:rPr lang="ru-RU" b="1" i="1" dirty="0" err="1">
                <a:latin typeface="Times New Roman" pitchFamily="18" charset="0"/>
                <a:cs typeface="Times New Roman" pitchFamily="18" charset="0"/>
              </a:rPr>
              <a:t>мешон</a:t>
            </a: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 ,</a:t>
            </a:r>
          </a:p>
          <a:p>
            <a:pPr algn="ctr"/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На окошке стужен,</a:t>
            </a:r>
          </a:p>
          <a:p>
            <a:pPr algn="ctr"/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Я от бабушки ушел,</a:t>
            </a:r>
          </a:p>
          <a:p>
            <a:pPr algn="ctr"/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Я от дедушки ушел,</a:t>
            </a:r>
          </a:p>
          <a:p>
            <a:pPr algn="ctr"/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Я  от зайца ушел, </a:t>
            </a:r>
          </a:p>
          <a:p>
            <a:pPr algn="ctr"/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И от тебя уйду!</a:t>
            </a:r>
          </a:p>
          <a:p>
            <a:pPr algn="ctr"/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А лиса говорит: </a:t>
            </a:r>
          </a:p>
          <a:p>
            <a:pPr marL="285750" indent="-285750" algn="ctr">
              <a:buFontTx/>
              <a:buChar char="-"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Ах, песенка хороша, да слышу я плохо.</a:t>
            </a:r>
          </a:p>
          <a:p>
            <a:pPr algn="ctr"/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Сядь ко мне на носик да спой еще разочек.</a:t>
            </a:r>
          </a:p>
          <a:p>
            <a:pPr algn="ctr"/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Колобок сел лисе на нос, а она его съела.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5814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Пользователь\Desktop\сказка\презентация\uk22343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19671" y="1124744"/>
            <a:ext cx="3992861" cy="280831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19" name="Picture 3" descr="C:\Users\Пользователь\Desktop\сказка\презентация\2022-03-16-10-43-1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75148" y="146344"/>
            <a:ext cx="2808312" cy="401762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0" name="Picture 4" descr="C:\Users\Пользователь\Desktop\сказка\презентация\maxresdefault (1)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816643" y="4118678"/>
            <a:ext cx="5081332" cy="273932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1" name="Picture 5" descr="C:\Users\Пользователь\Desktop\сказка\презентация\2022-03-16-10-32-28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3705797"/>
            <a:ext cx="2592288" cy="298168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51520" y="322978"/>
            <a:ext cx="54006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</a:rPr>
              <a:t>Угадай  по картинке сказку. На какой картинке сказка колобок?</a:t>
            </a:r>
            <a:endParaRPr lang="ru-RU" sz="2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7188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57</TotalTime>
  <Words>516</Words>
  <Application>Microsoft Office PowerPoint</Application>
  <PresentationFormat>Экран (4:3)</PresentationFormat>
  <Paragraphs>79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Пользователь</cp:lastModifiedBy>
  <cp:revision>7</cp:revision>
  <cp:lastPrinted>2008-01-01T01:21:13Z</cp:lastPrinted>
  <dcterms:created xsi:type="dcterms:W3CDTF">2007-12-31T22:23:56Z</dcterms:created>
  <dcterms:modified xsi:type="dcterms:W3CDTF">2008-01-01T01:59:10Z</dcterms:modified>
</cp:coreProperties>
</file>