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53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AC230-A7D0-4F28-B90C-1595598953E8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8DAF8-DDFB-4154-8A0E-859A3AA9C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37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Право на охрану здоровья ! Конституция</a:t>
            </a:r>
            <a:r>
              <a:rPr lang="ru-RU" baseline="0" dirty="0" smtClean="0"/>
              <a:t> РФ,СТАТЬЯ 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58DAF8-DDFB-4154-8A0E-859A3AA9CB6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518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ДЕНЬ ЗАЩИТЫ ПРАВ ДЕТЕЙ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50100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«Человечество должно давать ребенку лучшее ,что оно имеет…»</a:t>
            </a:r>
          </a:p>
        </p:txBody>
      </p:sp>
    </p:spTree>
    <p:extLst>
      <p:ext uri="{BB962C8B-B14F-4D97-AF65-F5344CB8AC3E}">
        <p14:creationId xmlns:p14="http://schemas.microsoft.com/office/powerpoint/2010/main" val="820955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MG-20211125-WA00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5466" y="1"/>
            <a:ext cx="10203010" cy="1186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ПРАВО НА ОХРАНУ ЗДОРОВЬЯ</a:t>
            </a:r>
            <a:b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конституция РФ, статья 41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5445224"/>
            <a:ext cx="5400600" cy="8641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СЮЖЕТНО-РОЛЕВАЯ ИГРА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        «ДОКТОР»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75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260648"/>
            <a:ext cx="7086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Право жить и общаться с родителями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851920" y="2507786"/>
            <a:ext cx="4834880" cy="150971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Консультация для родителей!</a:t>
            </a:r>
          </a:p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Конвенция ООН о правах ребенка ,статья 9,10,19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C:\Users\user\Downloads\IMG-20211125-WA005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1788"/>
            <a:ext cx="3744913" cy="525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78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IMG-20211125-WA00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71400"/>
            <a:ext cx="9324528" cy="926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635080" cy="172819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ПРАВО НА ОБРАЗОВАНИЕ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6" y="116632"/>
            <a:ext cx="5976664" cy="432048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КОНСТИТУЦИЯ РФ, СТАТЬЯ 20</a:t>
            </a:r>
            <a:endParaRPr lang="ru-RU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28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60</Words>
  <Application>Microsoft Office PowerPoint</Application>
  <PresentationFormat>Экран (4:3)</PresentationFormat>
  <Paragraphs>12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ДЕНЬ ЗАЩИТЫ ПРАВ ДЕТЕЙ </vt:lpstr>
      <vt:lpstr>ПРАВО НА ОХРАНУ ЗДОРОВЬЯ конституция РФ, статья 41</vt:lpstr>
      <vt:lpstr>Право жить и общаться с родителями</vt:lpstr>
      <vt:lpstr>ПРАВО НА ОБРАЗОВАНИЕ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ЗАЩИТЫ ПРАВ ДЕТЕЙ</dc:title>
  <dc:creator>Пользователь</dc:creator>
  <cp:lastModifiedBy>Пользователь</cp:lastModifiedBy>
  <cp:revision>8</cp:revision>
  <dcterms:created xsi:type="dcterms:W3CDTF">2021-11-25T17:10:12Z</dcterms:created>
  <dcterms:modified xsi:type="dcterms:W3CDTF">2021-11-25T18:17:40Z</dcterms:modified>
</cp:coreProperties>
</file>