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1521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Наша планета - Земля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3556001"/>
            <a:ext cx="2304256" cy="147320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win7\Desktop\Новая папка\Без названия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2420888"/>
            <a:ext cx="490589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47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Наша планета Земля, на которой мы живем, входит в состав 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Солнечной системы.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 В центре Солнечной системы ярко светит горячая звезда – 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Солнце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. Вокруг него на разном расстоянии от Солнца вращаются 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восемь главных планет.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 Одна из них, третья по счету, и есть 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Наша Земля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. </a:t>
            </a:r>
            <a:endParaRPr lang="ru-RU" dirty="0"/>
          </a:p>
        </p:txBody>
      </p:sp>
      <p:pic>
        <p:nvPicPr>
          <p:cNvPr id="2050" name="Picture 2" descr="C:\Users\win7\Desktop\Новая папка\sol-syste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8136904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076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	Земля, как и все планеты Солнечной системы, совершает сложное вращение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: вокруг Солнца и вокруг своей оси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. Именно, благодаря этому вращению, на Земле наступают 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День и Ночь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, а </a:t>
            </a:r>
            <a:r>
              <a:rPr lang="ru-RU" b="1" dirty="0" smtClean="0">
                <a:solidFill>
                  <a:srgbClr val="363636"/>
                </a:solidFill>
                <a:latin typeface="Arial"/>
                <a:ea typeface="Times New Roman"/>
              </a:rPr>
              <a:t>Лето сменяется Зимой.</a:t>
            </a:r>
            <a:r>
              <a:rPr lang="ru-RU" b="1" dirty="0">
                <a:solidFill>
                  <a:srgbClr val="363636"/>
                </a:solidFill>
                <a:latin typeface="Arial"/>
                <a:ea typeface="Times New Roman"/>
              </a:rPr>
              <a:t> 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 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День на той части планеты, которая в данный момент повернута к Солнцу, ночь на противоположной. Полный оборот вокруг своей оси Земля делает приблизительно за 24 часа – за это время на Земле проходят сутки.</a:t>
            </a:r>
          </a:p>
          <a:p>
            <a:pPr lvl="0" algn="just"/>
            <a:r>
              <a:rPr lang="ru-RU" dirty="0" smtClean="0">
                <a:solidFill>
                  <a:srgbClr val="363636"/>
                </a:solidFill>
                <a:latin typeface="Arial"/>
              </a:rPr>
              <a:t>	С временами года сложнее. Полный оборот вокруг солнца Земля делает за 365 дней. На температуру воздуха влияет угол наклона Земли по отношению к Солнцу. Во время вращения солнечные лучи падают на Землю по разному. Если прямо - наступает лето, если под углом – холодает. Чем больше наклон, тем холоднее. 	</a:t>
            </a:r>
            <a:r>
              <a:rPr lang="ru-RU" dirty="0">
                <a:solidFill>
                  <a:srgbClr val="363636"/>
                </a:solidFill>
                <a:latin typeface="Arial"/>
              </a:rPr>
              <a:t>	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3748976"/>
            <a:ext cx="5832647" cy="2776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928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628384" cy="144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появилась Земля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496944" cy="26642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Основная гипотеза, заключается в том, что 4,6 миллиардов лет назад из огромного газового облака возникло Солнце, и уже под его воздействием из космической пыли вокруг сформировались планеты Солнечной системы, в том  числе Земля.  В то время она мало походила на планету , на  которой мы живем.  Скорее всего это был огненный шар, который по мере остывания  превращался в каменную пустыню – без воды,  атмосферы  и , конечно, признаков жизни. Постепенно,  под влиянием разных процессов, происходящих в глубине,  на поверхность поднимались различные вещества.  Одни превращались в воду,  другие участвовали в формировании атмосферы. Происходило это медленно, ученые считают, что на образование океанов и суши ушло около 200 миллионов лет.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3056"/>
            <a:ext cx="7488832" cy="278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68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1224136"/>
          </a:xfrm>
        </p:spPr>
        <p:txBody>
          <a:bodyPr/>
          <a:lstStyle/>
          <a:p>
            <a:r>
              <a:rPr lang="ru-RU" dirty="0" smtClean="0"/>
              <a:t>Луна – спутник Земли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8424935" cy="20882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chemeClr val="tx1"/>
                </a:solidFill>
              </a:rPr>
              <a:t>Ученые считают, что Луна образовалась после падения на Землю какого –то большого космического объекта. От земли оторвался большой кусок, который попал на ее орбиту и стал ее спутником.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	Теперь Луна не только освещает Землю по ночам, но и влияет на земные процессы.  Например, приливы и отливы на водных поверхностях вызваны именно силой  притяжения Луны – самого близкого к Земле объекта.  Между Луной и Землёй  384 400 километров. По космическим меркам это  сравнительно не много, поэтому Луна самый изученный  космический объект для  землян.  И единственный, на котором побывал человек.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win7\Desktop\Новая папка\luna_i_zemlya_1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96952"/>
            <a:ext cx="756084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02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0"/>
            <a:ext cx="8496944" cy="252028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Земля 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является </a:t>
            </a:r>
            <a:r>
              <a:rPr lang="ru-RU" b="1" dirty="0">
                <a:solidFill>
                  <a:srgbClr val="363636"/>
                </a:solidFill>
                <a:latin typeface="Arial"/>
                <a:ea typeface="Times New Roman"/>
              </a:rPr>
              <a:t>единственной планетой в солнечной системе, где возможна жизнь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. Планета покрыта растительностью, океанами и морями. 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71% территории Земли покрыта водой. Суша существует в виде 6 материков: Евразия, Африка, Северная и Южная Америка, Антарктида и Австралия. Самый большой материк – Евразия, самый маленький – Австралия. Кроме того, Земля 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содержит горные массивы, множество островов, континенты, ледники и пустыни. Взглянув на нее становится очевидным, насколько она отлична от других планет. В ней</a:t>
            </a:r>
            <a:r>
              <a:rPr lang="ru-RU" b="1" dirty="0">
                <a:solidFill>
                  <a:srgbClr val="363636"/>
                </a:solidFill>
                <a:latin typeface="Arial"/>
                <a:ea typeface="Times New Roman"/>
              </a:rPr>
              <a:t> преобладают голубые и белые цвета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, тогда как другие планеты отличаются оранжевыми, красными и более </a:t>
            </a: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тусклыми цветами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.</a:t>
            </a:r>
            <a:b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</a:br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На 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Земле </a:t>
            </a:r>
            <a:r>
              <a:rPr lang="ru-RU" b="1" dirty="0">
                <a:solidFill>
                  <a:srgbClr val="363636"/>
                </a:solidFill>
                <a:latin typeface="Arial"/>
                <a:ea typeface="Times New Roman"/>
              </a:rPr>
              <a:t>везде присутствует жизнь.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 От верхушек гор до самого дна океана есть живые создания. В мировом</a:t>
            </a:r>
            <a:r>
              <a:rPr lang="ru-RU" b="1" dirty="0">
                <a:solidFill>
                  <a:srgbClr val="363636"/>
                </a:solidFill>
                <a:latin typeface="Arial"/>
                <a:ea typeface="Times New Roman"/>
              </a:rPr>
              <a:t> океане существует более 2 млн. видов, а на суше более 6 млн.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 И, конечно, человек. </a:t>
            </a:r>
            <a:endParaRPr lang="ru-RU" dirty="0" smtClean="0">
              <a:solidFill>
                <a:srgbClr val="363636"/>
              </a:solidFill>
              <a:latin typeface="Arial"/>
              <a:ea typeface="Times New Roman"/>
            </a:endParaRPr>
          </a:p>
          <a:p>
            <a:pPr algn="l"/>
            <a:r>
              <a:rPr lang="ru-RU" dirty="0" smtClean="0">
                <a:solidFill>
                  <a:srgbClr val="363636"/>
                </a:solidFill>
                <a:latin typeface="Arial"/>
                <a:ea typeface="Times New Roman"/>
              </a:rPr>
              <a:t>Люди </a:t>
            </a:r>
            <a:r>
              <a:rPr lang="ru-RU" dirty="0">
                <a:solidFill>
                  <a:srgbClr val="363636"/>
                </a:solidFill>
                <a:latin typeface="Arial"/>
                <a:ea typeface="Times New Roman"/>
              </a:rPr>
              <a:t>ставили много экспериментов над Землей, но до сих пор наша планета остается загадкой. Человек все еще осваивает ее и не перестает удивляться. Если беречь Землю и не разрушать, есть шанс узнать о ней много нового. Живой пульс планеты в руках человека.</a:t>
            </a:r>
            <a:endParaRPr lang="ru-RU" dirty="0"/>
          </a:p>
        </p:txBody>
      </p:sp>
      <p:pic>
        <p:nvPicPr>
          <p:cNvPr id="7170" name="Picture 2" descr="C:\Users\win7\Desktop\Новая папка\planeta-Zemlya-640x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92896"/>
            <a:ext cx="626469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289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</TotalTime>
  <Words>190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Candara</vt:lpstr>
      <vt:lpstr>Symbol</vt:lpstr>
      <vt:lpstr>Times New Roman</vt:lpstr>
      <vt:lpstr>Волна</vt:lpstr>
      <vt:lpstr>Наша планета - Земля</vt:lpstr>
      <vt:lpstr>Презентация PowerPoint</vt:lpstr>
      <vt:lpstr>Презентация PowerPoint</vt:lpstr>
      <vt:lpstr>Как появилась Земля</vt:lpstr>
      <vt:lpstr>Луна – спутник Земли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win7</dc:creator>
  <cp:lastModifiedBy>User</cp:lastModifiedBy>
  <cp:revision>19</cp:revision>
  <dcterms:created xsi:type="dcterms:W3CDTF">2022-01-19T07:45:33Z</dcterms:created>
  <dcterms:modified xsi:type="dcterms:W3CDTF">2022-03-31T09:08:09Z</dcterms:modified>
</cp:coreProperties>
</file>