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83" r:id="rId10"/>
    <p:sldId id="284" r:id="rId11"/>
    <p:sldId id="285" r:id="rId12"/>
    <p:sldId id="286" r:id="rId13"/>
    <p:sldId id="287" r:id="rId14"/>
    <p:sldId id="288" r:id="rId15"/>
    <p:sldId id="28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02909-D396-4789-8669-2FE494A866BD}" type="datetimeFigureOut">
              <a:rPr lang="ru-RU"/>
              <a:pPr>
                <a:defRPr/>
              </a:pPr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94582-DE32-45DB-AD93-80DB715F6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5F280-9786-4C88-8F01-BC5CEE1F0999}" type="datetimeFigureOut">
              <a:rPr lang="ru-RU"/>
              <a:pPr>
                <a:defRPr/>
              </a:pPr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11344-8EE5-47DF-9CE3-8103382A9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90E97-6AAB-4450-B876-2C10F7214F8E}" type="datetimeFigureOut">
              <a:rPr lang="ru-RU"/>
              <a:pPr>
                <a:defRPr/>
              </a:pPr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C5DAA-144C-4041-91C2-49FEE769A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6E0E9-107C-4938-9A70-02953F5DDE45}" type="datetimeFigureOut">
              <a:rPr lang="ru-RU"/>
              <a:pPr>
                <a:defRPr/>
              </a:pPr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76912-2470-4D64-A76B-6D636AD289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7B5DC-F8A3-425F-A996-F04D9B713592}" type="datetimeFigureOut">
              <a:rPr lang="ru-RU"/>
              <a:pPr>
                <a:defRPr/>
              </a:pPr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94A4B-7347-42F5-905E-7D097D3FBC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59283-DF33-40BB-85EE-66AB1A9FC656}" type="datetimeFigureOut">
              <a:rPr lang="ru-RU"/>
              <a:pPr>
                <a:defRPr/>
              </a:pPr>
              <a:t>13.04.2022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47BDF-E66F-4079-BB4A-A4D6B3D830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9DDDC-C538-47E4-8C8C-A77DF948A3E7}" type="datetimeFigureOut">
              <a:rPr lang="ru-RU"/>
              <a:pPr>
                <a:defRPr/>
              </a:pPr>
              <a:t>13.04.2022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24462-FDD3-4D1F-83FD-3CDA8BB864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29B0C-6195-450E-9E96-D0F827E5819F}" type="datetimeFigureOut">
              <a:rPr lang="ru-RU"/>
              <a:pPr>
                <a:defRPr/>
              </a:pPr>
              <a:t>13.04.2022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40025-E4C8-4812-9746-36DE708964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A2FAB-379E-45DE-A552-1FD3C8C96745}" type="datetimeFigureOut">
              <a:rPr lang="ru-RU"/>
              <a:pPr>
                <a:defRPr/>
              </a:pPr>
              <a:t>13.04.2022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4F9AA-2E55-434C-81E1-62B97862BF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1C009-F3C0-4AEF-B9B6-8BC9D5390F2D}" type="datetimeFigureOut">
              <a:rPr lang="ru-RU"/>
              <a:pPr>
                <a:defRPr/>
              </a:pPr>
              <a:t>13.04.2022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619A7-DA6B-471C-BCF5-18034CF75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B360C-ACBB-44BD-A9FF-679F46CA2598}" type="datetimeFigureOut">
              <a:rPr lang="ru-RU"/>
              <a:pPr>
                <a:defRPr/>
              </a:pPr>
              <a:t>13.04.2022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034BB-BBD3-4B63-A494-C48BAC2CB2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49C33E-2B7F-4DD2-B37B-A0726FD7FFE4}" type="datetimeFigureOut">
              <a:rPr lang="ru-RU"/>
              <a:pPr>
                <a:defRPr/>
              </a:pPr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E1BC41-FB12-4C5A-89FE-7093203E30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68313" y="274638"/>
            <a:ext cx="8218487" cy="2001837"/>
          </a:xfrm>
        </p:spPr>
        <p:txBody>
          <a:bodyPr/>
          <a:lstStyle/>
          <a:p>
            <a:pPr eaLnBrk="1" hangingPunct="1"/>
            <a:r>
              <a:rPr lang="ru-RU" sz="3600" smtClean="0"/>
              <a:t>У бедного мужика не было хлеба. Решил он попросить хлеба у барина.</a:t>
            </a:r>
          </a:p>
        </p:txBody>
      </p:sp>
      <p:pic>
        <p:nvPicPr>
          <p:cNvPr id="14338" name="Picture 2" descr="C:\Users\Teacher1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627313" y="2716213"/>
            <a:ext cx="5689600" cy="343852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Барин говорит: «Спасибо за гусей. Да вот у меня жена, два сына, две дочери, всех шестеро, - как бы нам поровну разделить твоих гусей?»</a:t>
            </a:r>
            <a:endParaRPr lang="ru-RU" sz="3200" dirty="0"/>
          </a:p>
        </p:txBody>
      </p:sp>
      <p:pic>
        <p:nvPicPr>
          <p:cNvPr id="23554" name="Picture 2" descr="C:\Users\Teacher1\Desktop\1383544005_0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339975" y="1773238"/>
            <a:ext cx="3629025" cy="481488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850" y="692150"/>
            <a:ext cx="8075613" cy="1993900"/>
          </a:xfrm>
        </p:spPr>
        <p:txBody>
          <a:bodyPr/>
          <a:lstStyle/>
          <a:p>
            <a:pPr eaLnBrk="1" hangingPunct="1"/>
            <a:r>
              <a:rPr lang="ru-RU" sz="3200" smtClean="0"/>
              <a:t>Стал богатый мужик думать и ничего не придумал.</a:t>
            </a:r>
            <a:r>
              <a:rPr lang="ru-RU" sz="3200" smtClean="0">
                <a:latin typeface="Arial" charset="0"/>
              </a:rPr>
              <a:t/>
            </a:r>
            <a:br>
              <a:rPr lang="ru-RU" sz="3200" smtClean="0">
                <a:latin typeface="Arial" charset="0"/>
              </a:rPr>
            </a:br>
            <a:r>
              <a:rPr lang="ru-RU" sz="3200" smtClean="0">
                <a:latin typeface="Arial" charset="0"/>
              </a:rPr>
              <a:t>Послал барин за бедным мужиком и велел делить гусей.</a:t>
            </a:r>
          </a:p>
        </p:txBody>
      </p:sp>
      <p:pic>
        <p:nvPicPr>
          <p:cNvPr id="24578" name="Picture 2" descr="C:\Users\Teacher1\Desktop\1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492500" y="3206750"/>
            <a:ext cx="4711700" cy="294798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Послал барин за бедным мужиком и велел делить гусей.</a:t>
            </a:r>
          </a:p>
        </p:txBody>
      </p:sp>
      <p:pic>
        <p:nvPicPr>
          <p:cNvPr id="25602" name="Picture 2" descr="C:\Users\Teacher1\Desktop\17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908175" y="1628775"/>
            <a:ext cx="6034088" cy="452596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74638"/>
            <a:ext cx="8218487" cy="2506662"/>
          </a:xfrm>
        </p:spPr>
        <p:txBody>
          <a:bodyPr/>
          <a:lstStyle/>
          <a:p>
            <a:pPr eaLnBrk="1" hangingPunct="1"/>
            <a:r>
              <a:rPr lang="ru-RU" sz="3200" smtClean="0"/>
              <a:t>Бедный мужик взял одного гуся – дал барину с барыней и говорит: «Вот вас трое с гусем»;</a:t>
            </a:r>
            <a:br>
              <a:rPr lang="ru-RU" sz="3200" smtClean="0"/>
            </a:br>
            <a:r>
              <a:rPr lang="ru-RU" sz="3200" smtClean="0"/>
              <a:t>одного дал сыновьям: «И вас  трое»;</a:t>
            </a:r>
            <a:br>
              <a:rPr lang="ru-RU" sz="3200" smtClean="0"/>
            </a:br>
            <a:r>
              <a:rPr lang="ru-RU" sz="3200" smtClean="0"/>
              <a:t> одного дал дочерям: «И вас трое»</a:t>
            </a:r>
          </a:p>
        </p:txBody>
      </p:sp>
      <p:pic>
        <p:nvPicPr>
          <p:cNvPr id="26626" name="Picture 2" descr="C:\Users\Teacher1\Desktop\tmpB12-84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771775" y="2781300"/>
            <a:ext cx="3000375" cy="2697163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188913"/>
            <a:ext cx="8445500" cy="2160587"/>
          </a:xfrm>
        </p:spPr>
        <p:txBody>
          <a:bodyPr/>
          <a:lstStyle/>
          <a:p>
            <a:pPr eaLnBrk="1" hangingPunct="1"/>
            <a:r>
              <a:rPr lang="ru-RU" sz="3200" smtClean="0"/>
              <a:t>А себе взял двух гусей: «Вот и нас трое с гусями, - всё поровну».</a:t>
            </a:r>
            <a:br>
              <a:rPr lang="ru-RU" sz="3200" smtClean="0"/>
            </a:br>
            <a:r>
              <a:rPr lang="ru-RU" sz="3200" smtClean="0"/>
              <a:t>Барин посмеялся и дал бедному мужику ещё денег и хлеба, а богатого прогнал.</a:t>
            </a:r>
          </a:p>
        </p:txBody>
      </p:sp>
      <p:pic>
        <p:nvPicPr>
          <p:cNvPr id="27650" name="Picture 2" descr="C:\Users\Teacher1\Desktop\9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403350" y="2333625"/>
            <a:ext cx="6456363" cy="42418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5445125"/>
            <a:ext cx="8362950" cy="5099050"/>
          </a:xfrm>
        </p:spPr>
        <p:txBody>
          <a:bodyPr/>
          <a:lstStyle/>
          <a:p>
            <a:pPr eaLnBrk="1" hangingPunct="1"/>
            <a:r>
              <a:rPr lang="ru-RU" sz="3200" smtClean="0"/>
              <a:t>?</a:t>
            </a:r>
          </a:p>
        </p:txBody>
      </p:sp>
      <p:sp>
        <p:nvSpPr>
          <p:cNvPr id="28674" name="Объект 2"/>
          <p:cNvSpPr>
            <a:spLocks noGrp="1"/>
          </p:cNvSpPr>
          <p:nvPr>
            <p:ph idx="4294967295"/>
          </p:nvPr>
        </p:nvSpPr>
        <p:spPr>
          <a:xfrm>
            <a:off x="539750" y="476250"/>
            <a:ext cx="8229600" cy="4525963"/>
          </a:xfrm>
        </p:spPr>
        <p:txBody>
          <a:bodyPr/>
          <a:lstStyle/>
          <a:p>
            <a:pPr eaLnBrk="1" hangingPunct="1"/>
            <a:r>
              <a:rPr lang="ru-RU" smtClean="0"/>
              <a:t>Как называется сказка?</a:t>
            </a:r>
          </a:p>
          <a:p>
            <a:pPr eaLnBrk="1" hangingPunct="1"/>
            <a:r>
              <a:rPr lang="ru-RU" smtClean="0"/>
              <a:t>Кто автор?</a:t>
            </a:r>
          </a:p>
          <a:p>
            <a:pPr eaLnBrk="1" hangingPunct="1"/>
            <a:r>
              <a:rPr lang="ru-RU" smtClean="0"/>
              <a:t>Назови героев сказки.</a:t>
            </a:r>
          </a:p>
          <a:p>
            <a:pPr eaLnBrk="1" hangingPunct="1"/>
            <a:r>
              <a:rPr lang="ru-RU" smtClean="0"/>
              <a:t>Зачем бедный мужик принёс гуся барину?</a:t>
            </a:r>
          </a:p>
          <a:p>
            <a:pPr eaLnBrk="1" hangingPunct="1"/>
            <a:r>
              <a:rPr lang="ru-RU" smtClean="0"/>
              <a:t>Сколько гусей принёс богатый мужик барину?</a:t>
            </a:r>
          </a:p>
          <a:p>
            <a:pPr eaLnBrk="1" hangingPunct="1"/>
            <a:r>
              <a:rPr lang="ru-RU" smtClean="0"/>
              <a:t>Какое качество помогло мужику поделить гусей?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Чтобы было с чем идти к барину, он поймал гуся, зажарил его и понёс.</a:t>
            </a: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1844675"/>
            <a:ext cx="5257800" cy="403225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115888"/>
            <a:ext cx="8507413" cy="25209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Барин принял гуся и говорит мужику:</a:t>
            </a:r>
            <a:br>
              <a:rPr lang="ru-RU" sz="3200" dirty="0" smtClean="0"/>
            </a:br>
            <a:r>
              <a:rPr lang="ru-RU" sz="3200" dirty="0" smtClean="0"/>
              <a:t> «Спасибо тебе за гуся, только не знаю, как мы твоего гуся делить будем. </a:t>
            </a:r>
            <a:br>
              <a:rPr lang="ru-RU" sz="3200" dirty="0" smtClean="0"/>
            </a:br>
            <a:r>
              <a:rPr lang="ru-RU" sz="3200" dirty="0" smtClean="0"/>
              <a:t>Вот у меня жена, два сына, две дочери.</a:t>
            </a:r>
            <a:br>
              <a:rPr lang="ru-RU" sz="3200" dirty="0" smtClean="0"/>
            </a:br>
            <a:r>
              <a:rPr lang="ru-RU" sz="3200" dirty="0" smtClean="0"/>
              <a:t>Как бы нам разделить гуся без обиды?</a:t>
            </a:r>
            <a:endParaRPr lang="ru-RU" sz="3200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2565400"/>
            <a:ext cx="6913563" cy="410368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Мужик говорит: «Я разделю». </a:t>
            </a:r>
            <a:br>
              <a:rPr lang="ru-RU" sz="3200" dirty="0" smtClean="0"/>
            </a:br>
            <a:r>
              <a:rPr lang="ru-RU" sz="3200" dirty="0" smtClean="0"/>
              <a:t>Взял ножик, отрезал голову и говорит барину:</a:t>
            </a:r>
            <a:br>
              <a:rPr lang="ru-RU" sz="3200" dirty="0" smtClean="0"/>
            </a:br>
            <a:r>
              <a:rPr lang="ru-RU" sz="3200" dirty="0" smtClean="0"/>
              <a:t> «Ты всему голова, тебе голову»</a:t>
            </a:r>
            <a:endParaRPr lang="ru-RU" sz="3200" dirty="0"/>
          </a:p>
        </p:txBody>
      </p:sp>
      <p:pic>
        <p:nvPicPr>
          <p:cNvPr id="17410" name="Picture 2" descr="C:\Users\Teacher1\Desktop\skmgd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1487488"/>
            <a:ext cx="7129463" cy="506412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Потом отрезал задок, подаёт барыне: «Тебе дома сидеть, за домом смотреть, тебе задок».</a:t>
            </a:r>
          </a:p>
        </p:txBody>
      </p:sp>
      <p:pic>
        <p:nvPicPr>
          <p:cNvPr id="18434" name="Picture 2" descr="C:\Users\Teacher1\Desktop\img3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43213" y="1600200"/>
            <a:ext cx="3529012" cy="49244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Потом отрезал лапки, подаёт сыновьям: «Вам ножки – топтать отцовы дорожки.</a:t>
            </a:r>
          </a:p>
        </p:txBody>
      </p:sp>
      <p:pic>
        <p:nvPicPr>
          <p:cNvPr id="19458" name="Picture 2" descr="C:\Users\Teacher1\Desktop\screen480x480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35038" y="1600200"/>
            <a:ext cx="727392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А дочерям дал по крылышку: «Вам скоро из дома улетать». </a:t>
            </a:r>
          </a:p>
        </p:txBody>
      </p:sp>
      <p:pic>
        <p:nvPicPr>
          <p:cNvPr id="20482" name="Picture 2" descr="C:\Users\Teacher1\Desktop\screen-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08175" y="1600200"/>
            <a:ext cx="5184775" cy="492442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А   остаточки   себе   возьму!</a:t>
            </a:r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38250" y="1795463"/>
            <a:ext cx="6667500" cy="413385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4213" y="620713"/>
            <a:ext cx="7859712" cy="2016125"/>
          </a:xfrm>
        </p:spPr>
        <p:txBody>
          <a:bodyPr/>
          <a:lstStyle/>
          <a:p>
            <a:pPr eaLnBrk="1" hangingPunct="1"/>
            <a:r>
              <a:rPr lang="ru-RU" sz="2900" smtClean="0">
                <a:latin typeface="Arial" charset="0"/>
              </a:rPr>
              <a:t>Барин посмеялся, дал мужику хлеба и денег.</a:t>
            </a:r>
            <a:r>
              <a:rPr lang="ru-RU" sz="2900" smtClean="0"/>
              <a:t>Услыхал богатый мужик, что барин за гуся наградил бедного мужика хлебом и деньгами, зажарил пять гусей и понёс барину.</a:t>
            </a:r>
          </a:p>
        </p:txBody>
      </p:sp>
      <p:pic>
        <p:nvPicPr>
          <p:cNvPr id="22530" name="Picture 2" descr="C:\Users\Teacher1\Desktop\1383543988_07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898775" y="2708275"/>
            <a:ext cx="3702050" cy="381635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1200</TotalTime>
  <Words>267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У бедного мужика не было хлеба. Решил он попросить хлеба у барина.</vt:lpstr>
      <vt:lpstr>Чтобы было с чем идти к барину, он поймал гуся, зажарил его и понёс.</vt:lpstr>
      <vt:lpstr>Барин принял гуся и говорит мужику:  «Спасибо тебе за гуся, только не знаю, как мы твоего гуся делить будем.  Вот у меня жена, два сына, две дочери. Как бы нам разделить гуся без обиды?</vt:lpstr>
      <vt:lpstr>Мужик говорит: «Я разделю».  Взял ножик, отрезал голову и говорит барину:  «Ты всему голова, тебе голову»</vt:lpstr>
      <vt:lpstr>Потом отрезал задок, подаёт барыне: «Тебе дома сидеть, за домом смотреть, тебе задок».</vt:lpstr>
      <vt:lpstr>Потом отрезал лапки, подаёт сыновьям: «Вам ножки – топтать отцовы дорожки.</vt:lpstr>
      <vt:lpstr>А дочерям дал по крылышку: «Вам скоро из дома улетать». </vt:lpstr>
      <vt:lpstr>А   остаточки   себе   возьму!</vt:lpstr>
      <vt:lpstr>Барин посмеялся, дал мужику хлеба и денег.Услыхал богатый мужик, что барин за гуся наградил бедного мужика хлебом и деньгами, зажарил пять гусей и понёс барину.</vt:lpstr>
      <vt:lpstr>Барин говорит: «Спасибо за гусей. Да вот у меня жена, два сына, две дочери, всех шестеро, - как бы нам поровну разделить твоих гусей?»</vt:lpstr>
      <vt:lpstr>Стал богатый мужик думать и ничего не придумал. Послал барин за бедным мужиком и велел делить гусей.</vt:lpstr>
      <vt:lpstr>Послал барин за бедным мужиком и велел делить гусей.</vt:lpstr>
      <vt:lpstr>Бедный мужик взял одного гуся – дал барину с барыней и говорит: «Вот вас трое с гусем»; одного дал сыновьям: «И вас  трое»;  одного дал дочерям: «И вас трое»</vt:lpstr>
      <vt:lpstr>А себе взял двух гусей: «Вот и нас трое с гусями, - всё поровну». Барин посмеялся и дал бедному мужику ещё денег и хлеба, а богатого прогнал.</vt:lpstr>
      <vt:lpstr>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Teacher1</dc:creator>
  <cp:lastModifiedBy>lekkar</cp:lastModifiedBy>
  <cp:revision>38</cp:revision>
  <dcterms:created xsi:type="dcterms:W3CDTF">2019-03-27T09:15:51Z</dcterms:created>
  <dcterms:modified xsi:type="dcterms:W3CDTF">2022-04-13T17:34:09Z</dcterms:modified>
</cp:coreProperties>
</file>