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91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76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2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86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83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440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8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379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20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2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79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05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93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69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94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2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7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EEAAC2-BC6E-4CF1-A91F-5C9C59C7B8D8}" type="datetimeFigureOut">
              <a:rPr lang="ru-RU" smtClean="0"/>
              <a:t>ср 07.10.20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1A9745-CB37-4F84-B83B-E0ACCE2E53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94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/>
              <a:t>Речевая разминка для урока литературного чтения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94764" y="5791201"/>
            <a:ext cx="6321137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студентка 2 курса группы «Б»</a:t>
            </a:r>
          </a:p>
          <a:p>
            <a:r>
              <a:rPr lang="ru-RU" dirty="0" smtClean="0"/>
              <a:t>Князева Анастасия Олеговна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66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31274"/>
            <a:ext cx="9601196" cy="156556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1. Упражнения для дыхания: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Вдохни, набери </a:t>
            </a:r>
            <a:r>
              <a:rPr lang="ru-RU" dirty="0" err="1" smtClean="0"/>
              <a:t>по-больше</a:t>
            </a:r>
            <a:r>
              <a:rPr lang="ru-RU" dirty="0" smtClean="0"/>
              <a:t> воздуха и говори до тех пор, пока хватит воздуха.</a:t>
            </a:r>
          </a:p>
          <a:p>
            <a:pPr marL="0" indent="0">
              <a:buNone/>
            </a:pPr>
            <a:r>
              <a:rPr lang="ru-RU" dirty="0" smtClean="0"/>
              <a:t>«Как на горке, на пригорке. Стоят тридцать три Егорки: Раз Егорка, Два Егорки, Три Егорки, Четыре Егорки, Пять Егорок…»</a:t>
            </a:r>
          </a:p>
          <a:p>
            <a:pPr marL="0" indent="0">
              <a:buNone/>
            </a:pPr>
            <a:r>
              <a:rPr lang="ru-RU" dirty="0" smtClean="0"/>
              <a:t>(И так далее до тридцати трех Егорок.)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512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2. Упражнения для дикции: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Учись отчётливо произносить звуки.</a:t>
            </a:r>
          </a:p>
          <a:p>
            <a:pPr marL="0" indent="0">
              <a:buNone/>
            </a:pPr>
            <a:r>
              <a:rPr lang="ru-RU" sz="2800" dirty="0" err="1" smtClean="0"/>
              <a:t>Ва-ва-ва</a:t>
            </a:r>
            <a:r>
              <a:rPr lang="ru-RU" sz="2800" dirty="0" smtClean="0"/>
              <a:t> – вот высокая трава.</a:t>
            </a:r>
          </a:p>
          <a:p>
            <a:pPr marL="0" indent="0">
              <a:buNone/>
            </a:pPr>
            <a:r>
              <a:rPr lang="ru-RU" sz="2800" dirty="0" smtClean="0"/>
              <a:t>Вы-вы-вы - даже выше головы.</a:t>
            </a:r>
          </a:p>
          <a:p>
            <a:pPr marL="0" indent="0">
              <a:buNone/>
            </a:pPr>
            <a:r>
              <a:rPr lang="ru-RU" sz="2800" dirty="0" err="1" smtClean="0"/>
              <a:t>Ве-ве-ве</a:t>
            </a:r>
            <a:r>
              <a:rPr lang="ru-RU" sz="2800" dirty="0" smtClean="0"/>
              <a:t> - васильки видны в траве.</a:t>
            </a:r>
          </a:p>
          <a:p>
            <a:pPr marL="0" indent="0">
              <a:buNone/>
            </a:pPr>
            <a:r>
              <a:rPr lang="ru-RU" sz="2800" dirty="0" err="1" smtClean="0"/>
              <a:t>Ву-ву-ву</a:t>
            </a:r>
            <a:r>
              <a:rPr lang="ru-RU" sz="2800" dirty="0" smtClean="0"/>
              <a:t> – васильков букет нарву.</a:t>
            </a:r>
          </a:p>
          <a:p>
            <a:pPr marL="0" indent="0">
              <a:buNone/>
            </a:pPr>
            <a:r>
              <a:rPr lang="ru-RU" sz="2800" dirty="0" smtClean="0"/>
              <a:t>Ви-</a:t>
            </a:r>
            <a:r>
              <a:rPr lang="ru-RU" sz="2800" dirty="0" err="1" smtClean="0"/>
              <a:t>ви</a:t>
            </a:r>
            <a:r>
              <a:rPr lang="ru-RU" sz="2800" dirty="0" smtClean="0"/>
              <a:t>-</a:t>
            </a:r>
            <a:r>
              <a:rPr lang="ru-RU" sz="2800" dirty="0" err="1" smtClean="0"/>
              <a:t>ви</a:t>
            </a:r>
            <a:r>
              <a:rPr lang="ru-RU" sz="2800" dirty="0" smtClean="0"/>
              <a:t> – </a:t>
            </a:r>
            <a:r>
              <a:rPr lang="ru-RU" sz="2800" dirty="0" err="1" smtClean="0"/>
              <a:t>толко</a:t>
            </a:r>
            <a:r>
              <a:rPr lang="ru-RU" sz="2800" dirty="0" smtClean="0"/>
              <a:t> много их не рви.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88148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3.Упражнение на силу голоса: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Читайте выразительно</a:t>
            </a:r>
          </a:p>
          <a:p>
            <a:pPr marL="0" indent="0">
              <a:buNone/>
            </a:pPr>
            <a:r>
              <a:rPr lang="ru-RU" dirty="0" smtClean="0"/>
              <a:t>Была тишина, тишина, тишина… (тихо, медленно)</a:t>
            </a:r>
          </a:p>
          <a:p>
            <a:pPr marL="0" indent="0">
              <a:buNone/>
            </a:pPr>
            <a:r>
              <a:rPr lang="ru-RU" dirty="0" smtClean="0"/>
              <a:t>Вдруг грохотом грома сменилась она! (громче, быстрее)</a:t>
            </a:r>
          </a:p>
          <a:p>
            <a:pPr marL="0" indent="0">
              <a:buNone/>
            </a:pPr>
            <a:r>
              <a:rPr lang="ru-RU" dirty="0" smtClean="0"/>
              <a:t>И вот уже дождик тихонько — ты слышишь? (тихо)</a:t>
            </a:r>
          </a:p>
          <a:p>
            <a:pPr marL="0" indent="0">
              <a:buNone/>
            </a:pPr>
            <a:r>
              <a:rPr lang="ru-RU" dirty="0" smtClean="0"/>
              <a:t>Закрапал, закрапал, закрапал по крыше… (тихо, быстрее)</a:t>
            </a:r>
          </a:p>
          <a:p>
            <a:pPr marL="0" indent="0">
              <a:buNone/>
            </a:pPr>
            <a:r>
              <a:rPr lang="ru-RU" dirty="0" smtClean="0"/>
              <a:t>Наверно, сейчас барабанить он станет… (тихо: прислушиваемся)</a:t>
            </a:r>
          </a:p>
          <a:p>
            <a:pPr marL="0" indent="0">
              <a:buNone/>
            </a:pPr>
            <a:r>
              <a:rPr lang="ru-RU" dirty="0" smtClean="0"/>
              <a:t>Уже барабанит! Уже барабанит! (громко, весело)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845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963" y="2438401"/>
            <a:ext cx="9926780" cy="146858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700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</TotalTime>
  <Words>202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Речевая разминка для урока литературного чтения</vt:lpstr>
      <vt:lpstr>1. Упражнения для дыхания:</vt:lpstr>
      <vt:lpstr>2. Упражнения для дикции:</vt:lpstr>
      <vt:lpstr>3.Упражнение на силу голоса: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2020-10-07T14:02:14Z</dcterms:created>
  <dcterms:modified xsi:type="dcterms:W3CDTF">2020-10-07T14:27:44Z</dcterms:modified>
</cp:coreProperties>
</file>