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98" autoAdjust="0"/>
    <p:restoredTop sz="94651" autoAdjust="0"/>
  </p:normalViewPr>
  <p:slideViewPr>
    <p:cSldViewPr snapToGrid="0">
      <p:cViewPr varScale="1">
        <p:scale>
          <a:sx n="109" d="100"/>
          <a:sy n="109" d="100"/>
        </p:scale>
        <p:origin x="106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B2DE507-E2B4-45F2-8A6F-A3EAFDB414A3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2D2275C-011A-4061-B797-0F726A611E4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359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E507-E2B4-45F2-8A6F-A3EAFDB414A3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275C-011A-4061-B797-0F726A611E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22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E507-E2B4-45F2-8A6F-A3EAFDB414A3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275C-011A-4061-B797-0F726A611E4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9940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E507-E2B4-45F2-8A6F-A3EAFDB414A3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275C-011A-4061-B797-0F726A611E4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8053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E507-E2B4-45F2-8A6F-A3EAFDB414A3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275C-011A-4061-B797-0F726A611E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3328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E507-E2B4-45F2-8A6F-A3EAFDB414A3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275C-011A-4061-B797-0F726A611E4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0329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E507-E2B4-45F2-8A6F-A3EAFDB414A3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275C-011A-4061-B797-0F726A611E4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76235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E507-E2B4-45F2-8A6F-A3EAFDB414A3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275C-011A-4061-B797-0F726A611E4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82529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E507-E2B4-45F2-8A6F-A3EAFDB414A3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275C-011A-4061-B797-0F726A611E4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6135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E507-E2B4-45F2-8A6F-A3EAFDB414A3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275C-011A-4061-B797-0F726A611E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785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E507-E2B4-45F2-8A6F-A3EAFDB414A3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275C-011A-4061-B797-0F726A611E4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0639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E507-E2B4-45F2-8A6F-A3EAFDB414A3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275C-011A-4061-B797-0F726A611E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864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E507-E2B4-45F2-8A6F-A3EAFDB414A3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275C-011A-4061-B797-0F726A611E4B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0029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E507-E2B4-45F2-8A6F-A3EAFDB414A3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275C-011A-4061-B797-0F726A611E4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8285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E507-E2B4-45F2-8A6F-A3EAFDB414A3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275C-011A-4061-B797-0F726A611E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398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E507-E2B4-45F2-8A6F-A3EAFDB414A3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275C-011A-4061-B797-0F726A611E4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1617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E507-E2B4-45F2-8A6F-A3EAFDB414A3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2275C-011A-4061-B797-0F726A611E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15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B2DE507-E2B4-45F2-8A6F-A3EAFDB414A3}" type="datetimeFigureOut">
              <a:rPr lang="ru-RU" smtClean="0"/>
              <a:t>06.12.2021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2D2275C-011A-4061-B797-0F726A611E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559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6962" y="562708"/>
            <a:ext cx="9372600" cy="91599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Рыбы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Югры»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9298" y="1478706"/>
            <a:ext cx="9967300" cy="78970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 реках и озерах Югры обитает много видов ценной промысловой рыбы. Это осетровые, сиговые, лососёвые рыбы.</a:t>
            </a:r>
          </a:p>
          <a:p>
            <a:endParaRPr lang="ru-RU" dirty="0"/>
          </a:p>
        </p:txBody>
      </p:sp>
      <p:pic>
        <p:nvPicPr>
          <p:cNvPr id="1028" name="Picture 4" descr="Осетр сибирский (Acipenser baerii), фото фотография промысловые рыб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962" y="2551919"/>
            <a:ext cx="5559425" cy="3233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63509" y="2551919"/>
            <a:ext cx="4686299" cy="2354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b="1" dirty="0" err="1" smtClean="0">
                <a:solidFill>
                  <a:schemeClr val="accent5">
                    <a:lumMod val="75000"/>
                  </a:schemeClr>
                </a:solidFill>
              </a:rPr>
              <a:t>Краснокнижный</a:t>
            </a:r>
            <a:r>
              <a:rPr lang="ru-RU" sz="2100" b="1" dirty="0" smtClean="0">
                <a:solidFill>
                  <a:schemeClr val="accent5">
                    <a:lumMod val="75000"/>
                  </a:schemeClr>
                </a:solidFill>
              </a:rPr>
              <a:t> осётр сибирский, </a:t>
            </a:r>
          </a:p>
          <a:p>
            <a:r>
              <a:rPr lang="ru-RU" sz="2100" b="1" dirty="0" smtClean="0">
                <a:solidFill>
                  <a:schemeClr val="accent5">
                    <a:lumMod val="75000"/>
                  </a:schemeClr>
                </a:solidFill>
              </a:rPr>
              <a:t>стерлядь </a:t>
            </a:r>
            <a:r>
              <a:rPr lang="ru-RU" sz="2100" dirty="0" smtClean="0">
                <a:solidFill>
                  <a:schemeClr val="accent2">
                    <a:lumMod val="75000"/>
                  </a:schemeClr>
                </a:solidFill>
              </a:rPr>
              <a:t>и большинство осетровых </a:t>
            </a:r>
          </a:p>
          <a:p>
            <a:r>
              <a:rPr lang="ru-RU" sz="2100" dirty="0" smtClean="0">
                <a:solidFill>
                  <a:schemeClr val="accent2">
                    <a:lumMod val="75000"/>
                  </a:schemeClr>
                </a:solidFill>
              </a:rPr>
              <a:t>растут всю жизнь. </a:t>
            </a:r>
          </a:p>
          <a:p>
            <a:r>
              <a:rPr lang="ru-RU" sz="2100" dirty="0" smtClean="0">
                <a:solidFill>
                  <a:schemeClr val="accent2">
                    <a:lumMod val="75000"/>
                  </a:schemeClr>
                </a:solidFill>
              </a:rPr>
              <a:t>Самые крупные рыбы – самые старые. </a:t>
            </a:r>
          </a:p>
          <a:p>
            <a:r>
              <a:rPr lang="ru-RU" sz="2100" dirty="0" smtClean="0">
                <a:solidFill>
                  <a:schemeClr val="accent2">
                    <a:lumMod val="75000"/>
                  </a:schemeClr>
                </a:solidFill>
              </a:rPr>
              <a:t>Осетровые – хищники. </a:t>
            </a:r>
          </a:p>
          <a:p>
            <a:r>
              <a:rPr lang="ru-RU" sz="2100" dirty="0" smtClean="0">
                <a:solidFill>
                  <a:schemeClr val="accent2">
                    <a:lumMod val="75000"/>
                  </a:schemeClr>
                </a:solidFill>
              </a:rPr>
              <a:t>Их особенность – они никогда не живут </a:t>
            </a:r>
          </a:p>
          <a:p>
            <a:r>
              <a:rPr lang="ru-RU" sz="2100" dirty="0" smtClean="0">
                <a:solidFill>
                  <a:schemeClr val="accent2">
                    <a:lumMod val="75000"/>
                  </a:schemeClr>
                </a:solidFill>
              </a:rPr>
              <a:t>в стоячей воде.</a:t>
            </a:r>
            <a:endParaRPr lang="ru-RU" sz="21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51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4887" y="767870"/>
            <a:ext cx="9601196" cy="661021"/>
          </a:xfrm>
        </p:spPr>
        <p:txBody>
          <a:bodyPr>
            <a:normAutofit fontScale="90000"/>
          </a:bodyPr>
          <a:lstStyle/>
          <a:p>
            <a:r>
              <a:rPr lang="ru-RU" sz="25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холодных пресных водоемах Югры живут сиговые: муксун, пыжьян, ряпушка, сиг, сырок, тугун, </a:t>
            </a:r>
            <a:r>
              <a:rPr lang="ru-RU" sz="25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чир</a:t>
            </a:r>
            <a:r>
              <a:rPr lang="ru-RU" sz="25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5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щокур</a:t>
            </a:r>
            <a:r>
              <a:rPr lang="ru-RU" sz="25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ru-RU" sz="25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avatars.mds.yandex.net/get-zen_doc/3985984/pub_5fa643b58eb5b23a30f88985_5fa651ec47a34812ce367b97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006" y="1859200"/>
            <a:ext cx="3415480" cy="2138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88659" y="2214282"/>
            <a:ext cx="873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муксун</a:t>
            </a:r>
            <a:endParaRPr lang="ru-RU" dirty="0"/>
          </a:p>
        </p:txBody>
      </p:sp>
      <p:pic>
        <p:nvPicPr>
          <p:cNvPr id="2054" name="Picture 6" descr="https://activefisher.net/wp-content/uploads/4/8/5/4850504a0af3a4fabb71aac0eb0d956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2586" y="1898242"/>
            <a:ext cx="2843105" cy="206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04138" y="2058148"/>
            <a:ext cx="982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Пыжьян</a:t>
            </a:r>
          </a:p>
        </p:txBody>
      </p:sp>
      <p:pic>
        <p:nvPicPr>
          <p:cNvPr id="2056" name="Picture 8" descr="https://avatars.mds.yandex.net/get-zen_doc/1661842/pub_5cde39933aa74100b3ca0063_5cde3a1bec80c500b3d3ad73/scale_12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783" y="4118154"/>
            <a:ext cx="3116340" cy="2009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44799" y="4475257"/>
            <a:ext cx="80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сырок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2058" name="Picture 10" descr="https://ru.russiansalmon.org/wp-content/uploads/2020/06/tugun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664" y="4118154"/>
            <a:ext cx="2864935" cy="2057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295618" y="4475257"/>
            <a:ext cx="782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тугун</a:t>
            </a:r>
            <a:endParaRPr lang="ru-RU" dirty="0"/>
          </a:p>
        </p:txBody>
      </p:sp>
      <p:pic>
        <p:nvPicPr>
          <p:cNvPr id="2060" name="Picture 12" descr="https://attuale.ru/wp-content/uploads/2018/06/coregonus_nasu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7221" y="1798931"/>
            <a:ext cx="2905502" cy="2198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056076" y="2029616"/>
            <a:ext cx="817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</a:rPr>
              <a:t>чир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3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Таймень, нельма </a:t>
            </a:r>
            <a:r>
              <a:rPr lang="ru-RU" sz="2000" b="1" dirty="0" smtClean="0"/>
              <a:t>–</a:t>
            </a: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лососёвые хищные рыбы. Таймень (занесенный в Красную книгу Югры)  - самый крупный из лососёвых, до 80 кг весом – как взрослый человек. Лососёвые любят прохладную воду и, так же, как осетровые, быстрое течение. </a:t>
            </a:r>
            <a:r>
              <a:rPr lang="ru-RU" sz="2000" b="1" dirty="0" smtClean="0">
                <a:solidFill>
                  <a:srgbClr val="FF0000"/>
                </a:solidFill>
              </a:rPr>
              <a:t>Нельма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 в большом количестве водится в Оби и Иртыше.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FF0000"/>
                </a:solidFill>
              </a:rPr>
              <a:t>Нельма и муксун  – знаменитые промысловые рыбы Югры.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https://forexdengi.com/attachment.php?attachmentid=4978720&amp;d=162359326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336" y="2703975"/>
            <a:ext cx="2781948" cy="1976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fishelovka.com/wp-content/uploads/2017/05/fish-2070699_1920-e14937252663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2" y="4755356"/>
            <a:ext cx="4325817" cy="138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volonter61.ru/800/600/https/fish.travel/content/optimized/user_0/charter/photo1519118135619_X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431" y="2758637"/>
            <a:ext cx="5094394" cy="2864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39564" y="2758637"/>
            <a:ext cx="1037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Таймень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79681" y="5627049"/>
            <a:ext cx="1011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Таймень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37130" y="3692155"/>
            <a:ext cx="1204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Нельма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93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47413"/>
            <a:ext cx="10503877" cy="1000033"/>
          </a:xfrm>
        </p:spPr>
        <p:txBody>
          <a:bodyPr>
            <a:normAutofit fontScale="90000"/>
          </a:bodyPr>
          <a:lstStyle/>
          <a:p>
            <a:r>
              <a:rPr lang="ru-RU" sz="2500" b="1" dirty="0" smtClean="0">
                <a:solidFill>
                  <a:schemeClr val="accent6">
                    <a:lumMod val="50000"/>
                  </a:schemeClr>
                </a:solidFill>
              </a:rPr>
              <a:t>Озера и реки нашего округа много и такой рыбой, которая встречается по всей Росси: это окунь, карась, ёрш, налим, елец, лещ, щука, язь и другие. </a:t>
            </a:r>
            <a:endParaRPr lang="ru-RU" sz="25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098" name="Picture 2" descr="https://proprikol.ru/wp-content/uploads/2020/10/kartinki-okun-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36561"/>
            <a:ext cx="3373868" cy="2112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43527" y="1961335"/>
            <a:ext cx="756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окунь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100" name="Picture 4" descr="https://images.ru.prom.st/634586464_w640_h640_karas-serebryanyj-obychnyj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536" y="1633773"/>
            <a:ext cx="3182815" cy="2122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55777" y="1995854"/>
            <a:ext cx="870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карась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102" name="Picture 6" descr="https://s.fishki.net/upload/users/2020/01/13/1480034/84b097bb22bbfc61f4fc6b283d5b455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3754" y="1690689"/>
            <a:ext cx="3068515" cy="2043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159262" y="1995854"/>
            <a:ext cx="1318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ёрш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104" name="Picture 8" descr="https://express-novosti.ru/images/images/5e3c5b2bae7528.8280599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277" y="3837906"/>
            <a:ext cx="3793997" cy="2332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74985" y="4413250"/>
            <a:ext cx="1072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налим</a:t>
            </a:r>
            <a:endParaRPr lang="ru-RU" dirty="0"/>
          </a:p>
        </p:txBody>
      </p:sp>
      <p:pic>
        <p:nvPicPr>
          <p:cNvPr id="4106" name="Picture 10" descr="https://rybalka2.ru/wp-content/uploads/9/c/2/9c2dab1fab2758bad83da483e7e33f76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536" y="3837906"/>
            <a:ext cx="3420625" cy="2332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86753" y="4141150"/>
            <a:ext cx="703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лещ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108" name="Picture 12" descr="http://shoppingator.ru/pict/tovar/httpswwwwww.artwall.ru/files/products/400_F_4203160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3754" y="3877563"/>
            <a:ext cx="3426013" cy="2292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634046" y="4308231"/>
            <a:ext cx="75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щука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433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3707" y="720188"/>
            <a:ext cx="10515600" cy="70753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000" b="1" dirty="0" smtClean="0">
                <a:solidFill>
                  <a:srgbClr val="00B0F0"/>
                </a:solidFill>
              </a:rPr>
              <a:t>Тугун</a:t>
            </a:r>
            <a:r>
              <a:rPr lang="ru-RU" sz="3000" b="1" dirty="0" smtClean="0"/>
              <a:t> (</a:t>
            </a:r>
            <a:r>
              <a:rPr lang="ru-RU" sz="3000" b="1" dirty="0" err="1" smtClean="0"/>
              <a:t>сосьвинская</a:t>
            </a:r>
            <a:r>
              <a:rPr lang="ru-RU" sz="3000" b="1" dirty="0" smtClean="0"/>
              <a:t> сельдь) живет только в наших регионах. </a:t>
            </a:r>
            <a:endParaRPr lang="ru-RU" sz="3000" b="1" dirty="0"/>
          </a:p>
        </p:txBody>
      </p:sp>
      <p:pic>
        <p:nvPicPr>
          <p:cNvPr id="5122" name="Picture 2" descr="https://ds05.infourok.ru/uploads/ex/0399/00050ca8-114d70d0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246" y="1584209"/>
            <a:ext cx="4419844" cy="3314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8199" y="5055577"/>
            <a:ext cx="9985131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Зимой многие виды рыб собираются в стаи и впадают в «спячку»: у них замедляются все жизненно важные процессы, они как бы «дремлют». Хищные рыбы, вроде щуки, активны круглый год.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849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131</TotalTime>
  <Words>245</Words>
  <Application>Microsoft Office PowerPoint</Application>
  <PresentationFormat>Широкоэкранный</PresentationFormat>
  <Paragraphs>28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Garamond</vt:lpstr>
      <vt:lpstr>Times New Roman</vt:lpstr>
      <vt:lpstr>Натуральные материалы</vt:lpstr>
      <vt:lpstr>«Рыбы Югры»</vt:lpstr>
      <vt:lpstr>В холодных пресных водоемах Югры живут сиговые: муксун, пыжьян, ряпушка, сиг, сырок, тугун, чир (щокур). </vt:lpstr>
      <vt:lpstr>Таймень, нельма – лососёвые хищные рыбы. Таймень (занесенный в Красную книгу Югры)  - самый крупный из лососёвых, до 80 кг весом – как взрослый человек. Лососёвые любят прохладную воду и, так же, как осетровые, быстрое течение. Нельма в большом количестве водится в Оби и Иртыше.  Нельма и муксун  – знаменитые промысловые рыбы Югры. </vt:lpstr>
      <vt:lpstr>Озера и реки нашего округа много и такой рыбой, которая встречается по всей Росси: это окунь, карась, ёрш, налим, елец, лещ, щука, язь и другие. </vt:lpstr>
      <vt:lpstr>Тугун (сосьвинская сельдь) живет только в наших регионах.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Администратор</cp:lastModifiedBy>
  <cp:revision>15</cp:revision>
  <dcterms:created xsi:type="dcterms:W3CDTF">2021-12-06T11:09:24Z</dcterms:created>
  <dcterms:modified xsi:type="dcterms:W3CDTF">2021-12-06T14:47:02Z</dcterms:modified>
</cp:coreProperties>
</file>