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59" r:id="rId5"/>
    <p:sldId id="263" r:id="rId6"/>
    <p:sldId id="266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jpeg"/><Relationship Id="rId7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5.png"/><Relationship Id="rId3" Type="http://schemas.openxmlformats.org/officeDocument/2006/relationships/image" Target="../media/image7.jpeg"/><Relationship Id="rId7" Type="http://schemas.openxmlformats.org/officeDocument/2006/relationships/image" Target="../media/image12.png"/><Relationship Id="rId12" Type="http://schemas.microsoft.com/office/2007/relationships/hdphoto" Target="../media/hdphoto5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4.jpeg"/><Relationship Id="rId10" Type="http://schemas.microsoft.com/office/2007/relationships/hdphoto" Target="../media/hdphoto4.wdp"/><Relationship Id="rId4" Type="http://schemas.openxmlformats.org/officeDocument/2006/relationships/image" Target="../media/image3.jpeg"/><Relationship Id="rId9" Type="http://schemas.openxmlformats.org/officeDocument/2006/relationships/image" Target="../media/image13.png"/><Relationship Id="rId14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2.png"/><Relationship Id="rId18" Type="http://schemas.microsoft.com/office/2007/relationships/hdphoto" Target="../media/hdphoto9.wdp"/><Relationship Id="rId3" Type="http://schemas.openxmlformats.org/officeDocument/2006/relationships/image" Target="../media/image8.jpeg"/><Relationship Id="rId7" Type="http://schemas.openxmlformats.org/officeDocument/2006/relationships/image" Target="../media/image17.jpeg"/><Relationship Id="rId12" Type="http://schemas.openxmlformats.org/officeDocument/2006/relationships/image" Target="../media/image21.png"/><Relationship Id="rId17" Type="http://schemas.openxmlformats.org/officeDocument/2006/relationships/image" Target="../media/image25.png"/><Relationship Id="rId2" Type="http://schemas.openxmlformats.org/officeDocument/2006/relationships/image" Target="../media/image7.jpeg"/><Relationship Id="rId16" Type="http://schemas.microsoft.com/office/2007/relationships/hdphoto" Target="../media/hdphoto8.wdp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0.png"/><Relationship Id="rId5" Type="http://schemas.openxmlformats.org/officeDocument/2006/relationships/image" Target="../media/image4.jpeg"/><Relationship Id="rId15" Type="http://schemas.openxmlformats.org/officeDocument/2006/relationships/image" Target="../media/image24.png"/><Relationship Id="rId10" Type="http://schemas.microsoft.com/office/2007/relationships/hdphoto" Target="../media/hdphoto7.wdp"/><Relationship Id="rId19" Type="http://schemas.openxmlformats.org/officeDocument/2006/relationships/image" Target="../media/image26.png"/><Relationship Id="rId4" Type="http://schemas.openxmlformats.org/officeDocument/2006/relationships/image" Target="../media/image3.jpeg"/><Relationship Id="rId9" Type="http://schemas.openxmlformats.org/officeDocument/2006/relationships/image" Target="../media/image19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8.jpeg"/><Relationship Id="rId7" Type="http://schemas.openxmlformats.org/officeDocument/2006/relationships/image" Target="../media/image3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4.jpeg"/><Relationship Id="rId10" Type="http://schemas.openxmlformats.org/officeDocument/2006/relationships/image" Target="../media/image33.png"/><Relationship Id="rId4" Type="http://schemas.openxmlformats.org/officeDocument/2006/relationships/image" Target="../media/image3.jpeg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8.jpeg"/><Relationship Id="rId7" Type="http://schemas.openxmlformats.org/officeDocument/2006/relationships/image" Target="../media/image3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0471" y="0"/>
            <a:ext cx="3557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1"/>
            <a:ext cx="395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16016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0"/>
            <a:ext cx="4427984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288" y="836712"/>
            <a:ext cx="3672408" cy="35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844" y="476672"/>
            <a:ext cx="2952328" cy="460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594928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</a:pPr>
            <a:r>
              <a:rPr kumimoji="1" lang="ru-RU" sz="2000" b="1" kern="0" dirty="0">
                <a:solidFill>
                  <a:srgbClr val="003300"/>
                </a:solidFill>
                <a:latin typeface="Times New Roman"/>
              </a:rPr>
              <a:t>Подготовила учитель-логопед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</a:pPr>
            <a:r>
              <a:rPr kumimoji="1" lang="ru-RU" sz="2000" b="1" kern="0" dirty="0">
                <a:solidFill>
                  <a:srgbClr val="003300"/>
                </a:solidFill>
                <a:latin typeface="Times New Roman"/>
              </a:rPr>
              <a:t> Капустина Елена Владиславовна</a:t>
            </a:r>
            <a:endParaRPr kumimoji="1" lang="ru-RU" sz="2000" b="1" kern="0" dirty="0">
              <a:solidFill>
                <a:srgbClr val="0033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2480" y="0"/>
            <a:ext cx="2837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-2" y="-1"/>
            <a:ext cx="2515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16016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0"/>
            <a:ext cx="4427984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1659" y="6093296"/>
            <a:ext cx="852341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39552" y="620688"/>
            <a:ext cx="8136904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1700808"/>
            <a:ext cx="8136904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546646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</a:rPr>
              <a:t>Скажите, кто этот мастер, который пустил в дело иглы, ножницы, утюг? (Портной.)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</a:rPr>
              <a:t>А как сказать о женщине этой профессии? (Портниха.)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</a:rPr>
              <a:t> Где они работают и где мы можем получить готовый заказ?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</a:rPr>
              <a:t>Так куда мы отправляемся на экскурсию? (В ателье, салон моды)</a:t>
            </a:r>
            <a:endParaRPr lang="ru-RU" sz="2000" b="1" dirty="0">
              <a:solidFill>
                <a:srgbClr val="003300"/>
              </a:solidFill>
              <a:latin typeface="Times New Roman"/>
            </a:endParaRP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564904"/>
            <a:ext cx="2991636" cy="317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921" y="2567930"/>
            <a:ext cx="3726229" cy="280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-2" y="-1"/>
            <a:ext cx="2515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2480" y="0"/>
            <a:ext cx="2837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16016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0"/>
            <a:ext cx="4427984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1659" y="6093296"/>
            <a:ext cx="852341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3528" y="620688"/>
            <a:ext cx="8568952" cy="18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3588" y="458246"/>
            <a:ext cx="74888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44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</a:rPr>
              <a:t>Игра «Что из чего — какое?».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205425"/>
            <a:ext cx="45725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</a:rPr>
              <a:t>Платье из шелка (какое?) - ...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</a:rPr>
              <a:t>                                (Шелковое) 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Picture 6" descr="http://sibnaryad.ru/files/180_%D0%BF%D0%BB1_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8600" y="1090973"/>
            <a:ext cx="1994872" cy="265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740499" y="1090973"/>
            <a:ext cx="31500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</a:rPr>
              <a:t>Юбка из ситца 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</a:rPr>
              <a:t>- 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</a:rPr>
              <a:t>...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</a:rPr>
              <a:t>             (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</a:rPr>
              <a:t>Ситцевая) </a:t>
            </a:r>
            <a:endParaRPr lang="ru-RU" sz="2000" b="1" dirty="0">
              <a:solidFill>
                <a:srgbClr val="003300"/>
              </a:solidFill>
              <a:latin typeface="Times New Roman" pitchFamily="18" charset="0"/>
            </a:endParaRPr>
          </a:p>
        </p:txBody>
      </p:sp>
      <p:pic>
        <p:nvPicPr>
          <p:cNvPr id="13" name="Picture 4" descr="http://vgarderobe.ru/yubka-s-ryushami-pampolina-i-large-51-41551-462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974866"/>
            <a:ext cx="2722541" cy="166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51520" y="249289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</a:rPr>
              <a:t>Пальто из шерсти </a:t>
            </a:r>
            <a:r>
              <a:rPr lang="ru-RU" sz="2000" b="1" dirty="0" smtClean="0">
                <a:solidFill>
                  <a:srgbClr val="003300"/>
                </a:solidFill>
                <a:latin typeface="Times New Roman"/>
              </a:rPr>
              <a:t>- </a:t>
            </a:r>
            <a:r>
              <a:rPr lang="ru-RU" sz="2000" b="1" dirty="0">
                <a:solidFill>
                  <a:srgbClr val="003300"/>
                </a:solidFill>
                <a:latin typeface="Times New Roman"/>
              </a:rPr>
              <a:t>шерстяное,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588" y="3140968"/>
            <a:ext cx="2232248" cy="308817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265938" y="363675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</a:rPr>
              <a:t>шуба из </a:t>
            </a:r>
            <a:r>
              <a:rPr lang="ru-RU" sz="2000" b="1" dirty="0" smtClean="0">
                <a:solidFill>
                  <a:srgbClr val="003300"/>
                </a:solidFill>
                <a:latin typeface="Times New Roman"/>
              </a:rPr>
              <a:t>меха- </a:t>
            </a:r>
            <a:r>
              <a:rPr lang="ru-RU" sz="2000" b="1" dirty="0">
                <a:solidFill>
                  <a:srgbClr val="003300"/>
                </a:solidFill>
                <a:latin typeface="Times New Roman"/>
              </a:rPr>
              <a:t>меховая,</a:t>
            </a:r>
            <a:endParaRPr lang="ru-RU" sz="2000" b="1" dirty="0">
              <a:solidFill>
                <a:srgbClr val="003300"/>
              </a:solidFill>
              <a:latin typeface="Times New Roman"/>
            </a:endParaRPr>
          </a:p>
        </p:txBody>
      </p:sp>
      <p:pic>
        <p:nvPicPr>
          <p:cNvPr id="17" name="Picture 4" descr="http://www.piskla.ru/wp-content/uploads/2013/08/IMG_1331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8138" y="3836805"/>
            <a:ext cx="2521738" cy="302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2480" y="0"/>
            <a:ext cx="2837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-2" y="-1"/>
            <a:ext cx="2515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16016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0"/>
            <a:ext cx="4427984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6102311"/>
            <a:ext cx="971600" cy="75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1628800"/>
            <a:ext cx="1008112" cy="106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02085" y="476672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</a:rPr>
              <a:t>Игра «Одень Машу и Машеньку».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Picture 5" descr="http://www.playcast.ru/uploads/2014/05/14/858814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38211" y="704169"/>
            <a:ext cx="3977500" cy="397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128" y="4581127"/>
            <a:ext cx="2276871" cy="2276871"/>
          </a:xfrm>
          <a:prstGeom prst="rect">
            <a:avLst/>
          </a:prstGeom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5666" y="1268760"/>
            <a:ext cx="2710483" cy="2689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901" y="475356"/>
            <a:ext cx="2519412" cy="3164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288" y="1585440"/>
            <a:ext cx="182880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0008" y="2794379"/>
            <a:ext cx="1493837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426" y="4293096"/>
            <a:ext cx="2016224" cy="26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 descr="пальто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901" y="5229035"/>
            <a:ext cx="1296144" cy="171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887" y="3459276"/>
            <a:ext cx="2560241" cy="2444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666042"/>
            <a:ext cx="997391" cy="94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2480" y="0"/>
            <a:ext cx="2837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-2" y="-1"/>
            <a:ext cx="2515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16016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0"/>
            <a:ext cx="4427984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>
            <a:off x="0" y="6102311"/>
            <a:ext cx="971600" cy="75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6408712" cy="574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2480" y="0"/>
            <a:ext cx="2837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-2" y="-1"/>
            <a:ext cx="2515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16016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0"/>
            <a:ext cx="4427984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20688"/>
            <a:ext cx="6534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</a:rPr>
              <a:t>Это драповое пальто, а портной сшил пять...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11023"/>
            <a:ext cx="2147565" cy="2771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655637"/>
            <a:ext cx="2146300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62770"/>
            <a:ext cx="1152244" cy="1268078"/>
          </a:xfrm>
          <a:prstGeom prst="rect">
            <a:avLst/>
          </a:prstGeom>
        </p:spPr>
      </p:pic>
      <p:pic>
        <p:nvPicPr>
          <p:cNvPr id="20" name="Picture 6" descr="http://moda.jofo.ru/data/userfiles/989/images/647293-2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510" y="4365104"/>
            <a:ext cx="2446636" cy="196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7423" y="4005064"/>
            <a:ext cx="244475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581128"/>
            <a:ext cx="1152525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2480" y="0"/>
            <a:ext cx="2837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-2" y="-1"/>
            <a:ext cx="2515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716016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0"/>
            <a:ext cx="4427984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" y="6021288"/>
            <a:ext cx="1072601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50515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1" lang="ru-RU" sz="3600" i="1" kern="0" dirty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Игра «Что чем делают?».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061777"/>
            <a:ext cx="5976664" cy="57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125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Lenoc</cp:lastModifiedBy>
  <cp:revision>21</cp:revision>
  <dcterms:created xsi:type="dcterms:W3CDTF">2015-07-17T15:53:05Z</dcterms:created>
  <dcterms:modified xsi:type="dcterms:W3CDTF">2022-04-13T03:00:28Z</dcterms:modified>
</cp:coreProperties>
</file>