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19"/>
  </p:notesMasterIdLst>
  <p:sldIdLst>
    <p:sldId id="256" r:id="rId2"/>
    <p:sldId id="257" r:id="rId3"/>
    <p:sldId id="259" r:id="rId4"/>
    <p:sldId id="261" r:id="rId5"/>
    <p:sldId id="263" r:id="rId6"/>
    <p:sldId id="264" r:id="rId7"/>
    <p:sldId id="258" r:id="rId8"/>
    <p:sldId id="262" r:id="rId9"/>
    <p:sldId id="260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52BC37-FCC9-47FF-AFA6-32B679196242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8965B-76C5-49D0-B43C-4A942230FB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513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8965B-76C5-49D0-B43C-4A942230FB3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598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5E969-BCCB-4158-979D-F4F6A562528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4AA5-A090-4563-AFA3-7FAEEBC0B9D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014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5E969-BCCB-4158-979D-F4F6A562528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4AA5-A090-4563-AFA3-7FAEEBC0B9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85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5E969-BCCB-4158-979D-F4F6A562528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4AA5-A090-4563-AFA3-7FAEEBC0B9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908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5E969-BCCB-4158-979D-F4F6A562528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4AA5-A090-4563-AFA3-7FAEEBC0B9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940400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5E969-BCCB-4158-979D-F4F6A562528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4AA5-A090-4563-AFA3-7FAEEBC0B9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7372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5E969-BCCB-4158-979D-F4F6A562528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4AA5-A090-4563-AFA3-7FAEEBC0B9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09903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5E969-BCCB-4158-979D-F4F6A562528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4AA5-A090-4563-AFA3-7FAEEBC0B9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826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5E969-BCCB-4158-979D-F4F6A562528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4AA5-A090-4563-AFA3-7FAEEBC0B9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4250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5E969-BCCB-4158-979D-F4F6A562528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4AA5-A090-4563-AFA3-7FAEEBC0B9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413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5E969-BCCB-4158-979D-F4F6A562528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4AA5-A090-4563-AFA3-7FAEEBC0B9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047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5E969-BCCB-4158-979D-F4F6A562528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4AA5-A090-4563-AFA3-7FAEEBC0B9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7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5E969-BCCB-4158-979D-F4F6A562528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4AA5-A090-4563-AFA3-7FAEEBC0B9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896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5E969-BCCB-4158-979D-F4F6A562528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4AA5-A090-4563-AFA3-7FAEEBC0B9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793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5E969-BCCB-4158-979D-F4F6A562528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4AA5-A090-4563-AFA3-7FAEEBC0B9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512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5E969-BCCB-4158-979D-F4F6A562528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4AA5-A090-4563-AFA3-7FAEEBC0B9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474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5E969-BCCB-4158-979D-F4F6A562528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4AA5-A090-4563-AFA3-7FAEEBC0B9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399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5E969-BCCB-4158-979D-F4F6A562528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B4AA5-A090-4563-AFA3-7FAEEBC0B9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950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885E969-BCCB-4158-979D-F4F6A5625288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8EB4AA5-A090-4563-AFA3-7FAEEBC0B9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7688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25296" y="333828"/>
            <a:ext cx="9125711" cy="711201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№ 27</a:t>
            </a:r>
            <a:endParaRPr lang="ru-RU" sz="1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20440" y="1248229"/>
            <a:ext cx="8455878" cy="5609771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4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Презентация на тему: </a:t>
            </a:r>
            <a:r>
              <a:rPr lang="ru-RU" sz="4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«Сенсорное развитие детей раннего возраста посредством 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4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дидактических игр»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Голодкова</a:t>
            </a:r>
            <a:r>
              <a:rPr 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Ирина Степановна</a:t>
            </a:r>
          </a:p>
          <a:p>
            <a:pPr algn="ctr"/>
            <a:r>
              <a:rPr 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algn="ctr"/>
            <a:r>
              <a:rPr lang="en-US" sz="2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4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квалификационной категории</a:t>
            </a:r>
            <a:endParaRPr lang="ru-RU" sz="24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Сад 27\Desktop\12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1560" y="3118104"/>
            <a:ext cx="3566160" cy="2660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4564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899883" y="325067"/>
            <a:ext cx="10595430" cy="6235389"/>
          </a:xfrm>
        </p:spPr>
        <p:txBody>
          <a:bodyPr>
            <a:noAutofit/>
          </a:bodyPr>
          <a:lstStyle/>
          <a:p>
            <a:pPr algn="ctr"/>
            <a:r>
              <a:rPr lang="ru-RU" sz="6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восприятия цвета </a:t>
            </a:r>
            <a:endParaRPr lang="ru-RU" sz="600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различать цвета, ориентируясь на их однородность или неоднородность при наложении; </a:t>
            </a:r>
            <a:endParaRPr lang="ru-RU" sz="32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 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названиями основных цветов (красный, синий, желтый, зеленый); </a:t>
            </a:r>
            <a:endParaRPr lang="ru-RU" sz="32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осуществлять выбор цвета по образцу и проверять </a:t>
            </a:r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ориентироваться на цвет как на значимый признак, производить выбор цвета по слову.</a:t>
            </a:r>
          </a:p>
          <a:p>
            <a:endParaRPr lang="ru-RU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714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8680" y="182880"/>
            <a:ext cx="10405872" cy="655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295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59657"/>
            <a:ext cx="10707624" cy="5902816"/>
          </a:xfrm>
        </p:spPr>
        <p:txBody>
          <a:bodyPr>
            <a:normAutofit fontScale="90000"/>
          </a:bodyPr>
          <a:lstStyle/>
          <a:p>
            <a:r>
              <a:rPr lang="ru-RU" sz="6700" cap="none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700" cap="none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700" cap="none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восприятия величины </a:t>
            </a:r>
            <a:r>
              <a:rPr lang="ru-RU" sz="49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ориентироваться на величину предметов; </a:t>
            </a:r>
            <a:br>
              <a:rPr lang="ru-RU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соотносить по величине плоскостные и объемные фигуры;</a:t>
            </a:r>
            <a:br>
              <a:rPr lang="ru-RU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закреплять словесное обозначение величин («большой», «маленький», «больше», «меньше»); </a:t>
            </a:r>
            <a:br>
              <a:rPr lang="ru-RU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знакомить со словами «длинный», «короткий», «высокий», «низкий», «широкий», «узкий»; </a:t>
            </a:r>
            <a:br>
              <a:rPr lang="ru-RU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умение соотносить предметы по длине, высоте и ширине в действиях с ними, определять зрительно предметы резко различной величины.</a:t>
            </a:r>
            <a:endParaRPr lang="ru-RU" cap="none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45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0627" y="10795287"/>
            <a:ext cx="3636420" cy="7623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17320" y="384048"/>
            <a:ext cx="3730752" cy="27340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11112" y="393192"/>
            <a:ext cx="3803904" cy="2779776"/>
          </a:xfrm>
          <a:prstGeom prst="rect">
            <a:avLst/>
          </a:prstGeom>
        </p:spPr>
      </p:pic>
      <p:pic>
        <p:nvPicPr>
          <p:cNvPr id="1026" name="Picture 2" descr="https://avatars.mds.yandex.net/get-mpic/1912105/img_id313107872265772340.jpeg/ori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2504" y="3419458"/>
            <a:ext cx="4078224" cy="319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maam.ru/upload/blogs/detsad-231590-144405983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906" y="3470614"/>
            <a:ext cx="3465286" cy="3079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21624" y="3387565"/>
            <a:ext cx="3169930" cy="321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591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7824" y="228600"/>
            <a:ext cx="10424160" cy="644797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Развитие 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восприятия формы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cap="none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знание названий форм; </a:t>
            </a:r>
            <a:br>
              <a:rPr lang="ru-RU" sz="3200" cap="none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cap="none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осуществлять выбор формы по ее названию; </a:t>
            </a:r>
            <a:br>
              <a:rPr lang="ru-RU" sz="3200" cap="none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cap="none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умение видеть форму в предмете, соотносить форму прорези и вкладки, составлять целое из разных геометрических форм, подбирая нужные с помощью проб и </a:t>
            </a:r>
            <a:r>
              <a:rPr lang="ru-RU" sz="3200" cap="none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примеривания</a:t>
            </a:r>
            <a:r>
              <a:rPr lang="ru-RU" sz="3200" cap="none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br>
              <a:rPr lang="ru-RU" sz="3200" cap="none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cap="none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умение соотносить плоскостную и объемную формы в практическом действии с предметами.</a:t>
            </a:r>
            <a:endParaRPr lang="ru-RU" sz="3200" cap="none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6813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738" y="697267"/>
            <a:ext cx="3959926" cy="57621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361688" y="658642"/>
            <a:ext cx="4661262" cy="33213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62087" y="3390157"/>
            <a:ext cx="4469359" cy="3352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9459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Администратор\Рабочий стол\Фото которое я должен был сделать\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55809" y="2024734"/>
            <a:ext cx="6110511" cy="3894312"/>
          </a:xfrm>
          <a:prstGeom prst="flowChartAlternateProcess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86973" y="159435"/>
            <a:ext cx="107115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всём этом меня поддерживают и помогают  родители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495" y="1827622"/>
            <a:ext cx="52071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собрания;</a:t>
            </a:r>
          </a:p>
          <a:p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-выставки 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литературы, игр, </a:t>
            </a:r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пособий;</a:t>
            </a:r>
          </a:p>
          <a:p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-консультации 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беседы; </a:t>
            </a:r>
          </a:p>
          <a:p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-наглядная информация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папки-передвижки; </a:t>
            </a:r>
          </a:p>
          <a:p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-помощь в изготовлении 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 </a:t>
            </a:r>
            <a:endParaRPr lang="ru-RU" sz="32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пособий для сенсорного развития </a:t>
            </a:r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sz="3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844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7824" y="101600"/>
            <a:ext cx="10360152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работы:</a:t>
            </a: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специально организованных игр дети научились обследовать предметы, выделяя их признаки. </a:t>
            </a:r>
            <a:endParaRPr lang="ru-RU" sz="32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/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Научились 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соотносить предметы по форме, цвету и величине. </a:t>
            </a:r>
            <a:endParaRPr lang="ru-RU" sz="32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/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Устанавливать 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сходства и различия между предметами, имеющими одинаковое название. </a:t>
            </a:r>
            <a:endParaRPr lang="ru-RU" sz="320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/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 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вырос уровень знаний по сенсорному развитию. Они научились создавать дома условия для дидактических игр и правильно подбирать </a:t>
            </a:r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2063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4487332"/>
            <a:ext cx="11217503" cy="200055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формирования у детей раннего возраста представлений о цвете, форме и величине предметов через использование дидактических игр, а также развитие мелкой моторики.</a:t>
            </a:r>
            <a:endParaRPr lang="ru-RU" sz="2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97599" y="424598"/>
            <a:ext cx="5396031" cy="37119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213" y="402337"/>
            <a:ext cx="5186236" cy="389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83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4712" y="201168"/>
            <a:ext cx="9429214" cy="622140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4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адачи:</a:t>
            </a:r>
            <a:r>
              <a:rPr lang="ru-RU" i="1" dirty="0" smtClean="0">
                <a:solidFill>
                  <a:schemeClr val="accent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solidFill>
                  <a:schemeClr val="accent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умение выделять цвет, форму, </a:t>
            </a:r>
            <a:br>
              <a:rPr lang="ru-RU" sz="28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величину как особые свойства предметов; </a:t>
            </a:r>
            <a:br>
              <a:rPr lang="ru-RU" sz="28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умение группировать однородные предметы по нескольким сенсорным признакам: величине, цвету, форме. </a:t>
            </a:r>
            <a:br>
              <a:rPr lang="ru-RU" sz="28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познавательный интерес, любознательность; </a:t>
            </a:r>
            <a:br>
              <a:rPr lang="ru-RU" sz="28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повышать уровень знаний родителей по сенсорному развитию детей раннего возраста.</a:t>
            </a:r>
            <a:endParaRPr lang="ru-RU" sz="2800" cap="none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Сад 27\Desktop\12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0184" y="265176"/>
            <a:ext cx="3346704" cy="2258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632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0"/>
            <a:ext cx="10840131" cy="117203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Сенсорное развитие ребенка-</a:t>
            </a:r>
            <a:endParaRPr lang="ru-RU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8448" y="1371600"/>
            <a:ext cx="10186416" cy="215914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4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развитие его восприятия и формирования представлений о важнейших свойствах предметов, их форме, цвете, величине, положение </a:t>
            </a:r>
          </a:p>
          <a:p>
            <a:pPr>
              <a:spcBef>
                <a:spcPts val="0"/>
              </a:spcBef>
            </a:pPr>
            <a:r>
              <a:rPr lang="ru-RU" sz="4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пространстве, </a:t>
            </a:r>
          </a:p>
          <a:p>
            <a:pPr>
              <a:spcBef>
                <a:spcPts val="0"/>
              </a:spcBef>
            </a:pPr>
            <a:r>
              <a:rPr lang="ru-RU" sz="4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запахе и вкусе.</a:t>
            </a:r>
            <a:endParaRPr lang="ru-RU" sz="40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80811" y="3410712"/>
            <a:ext cx="4193741" cy="310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15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3182" y="105229"/>
            <a:ext cx="10477275" cy="98334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сенсорного воспитания</a:t>
            </a:r>
            <a:endParaRPr lang="ru-RU" sz="4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1256" y="1190172"/>
            <a:ext cx="11538857" cy="5311212"/>
          </a:xfrm>
        </p:spPr>
        <p:txBody>
          <a:bodyPr>
            <a:noAutofit/>
          </a:bodyPr>
          <a:lstStyle/>
          <a:p>
            <a:pPr marL="285750" indent="-285750"/>
            <a:r>
              <a:rPr lang="ru-RU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-является основой для интеллектуального развития;</a:t>
            </a:r>
          </a:p>
          <a:p>
            <a:pPr marL="285750" indent="-285750"/>
            <a:r>
              <a:rPr lang="ru-RU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-развивает наблюдательность, внимание;</a:t>
            </a:r>
          </a:p>
          <a:p>
            <a:pPr marL="285750" indent="-285750"/>
            <a:r>
              <a:rPr lang="ru-RU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-позитивно влияет на эстетическое чувство;</a:t>
            </a:r>
          </a:p>
          <a:p>
            <a:pPr marL="285750" indent="-285750"/>
            <a:r>
              <a:rPr lang="ru-RU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-является основой для развития воображения;</a:t>
            </a:r>
          </a:p>
          <a:p>
            <a:pPr marL="285750" indent="-285750"/>
            <a:r>
              <a:rPr lang="ru-RU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-дает возможность ребенку овладеть новыми способами предметно- познавательной деятельности;</a:t>
            </a:r>
          </a:p>
          <a:p>
            <a:pPr marL="285750" indent="-285750"/>
            <a:r>
              <a:rPr lang="ru-RU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-обеспечивает усвоение сенсорных эталонов;</a:t>
            </a:r>
          </a:p>
          <a:p>
            <a:pPr marL="285750" indent="-285750"/>
            <a:r>
              <a:rPr lang="ru-RU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-влияет на расширение словарного запаса ребенка;</a:t>
            </a:r>
          </a:p>
          <a:p>
            <a:pPr marL="285750" indent="-285750"/>
            <a:r>
              <a:rPr lang="ru-RU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-влияет на развитие зрительной, слуховой, моторной, образной и других видов памяти.</a:t>
            </a:r>
            <a:endParaRPr lang="ru-RU" sz="2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86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34743" y="452360"/>
            <a:ext cx="6243184" cy="5759754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«Без игры нет, и не может быть полноценного умственного развития… Игра — это искра, зажигающая огонёк пытливости и любознательности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 </a:t>
            </a:r>
            <a:b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А. 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Сухомлинский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48" y="1383267"/>
            <a:ext cx="5552876" cy="4179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64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523052"/>
            <a:ext cx="5779008" cy="22384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</a:t>
            </a:r>
            <a:endParaRPr lang="ru-RU" sz="4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1787" y="3639176"/>
            <a:ext cx="4008093" cy="3072520"/>
          </a:xfrm>
        </p:spPr>
      </p:pic>
      <p:pic>
        <p:nvPicPr>
          <p:cNvPr id="5" name="Объект 4" descr="C:\Users\Ира\Desktop\фото\IMG_20200207_094135.jpg"/>
          <p:cNvPicPr>
            <a:picLocks noGrp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4440" y="3694176"/>
            <a:ext cx="4123944" cy="29900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60336" y="435864"/>
            <a:ext cx="41148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2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0" y="917783"/>
            <a:ext cx="6428232" cy="1551097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br>
              <a:rPr lang="ru-RU" sz="4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endParaRPr lang="ru-RU" sz="4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410" y="355090"/>
            <a:ext cx="3167676" cy="297083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37576" y="3602736"/>
            <a:ext cx="3639312" cy="27706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3712464"/>
            <a:ext cx="3730752" cy="27432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4567064" y="3195479"/>
            <a:ext cx="3082953" cy="337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19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91180" y="2297797"/>
            <a:ext cx="3331428" cy="41395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4901" y="384048"/>
            <a:ext cx="3446930" cy="42702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116" y="1624535"/>
            <a:ext cx="3390275" cy="42642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94629" y="275772"/>
            <a:ext cx="78812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endParaRPr lang="ru-RU" sz="48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2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469</TotalTime>
  <Words>321</Words>
  <Application>Microsoft Office PowerPoint</Application>
  <PresentationFormat>Широкоэкранный</PresentationFormat>
  <Paragraphs>45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Book Antiqua</vt:lpstr>
      <vt:lpstr>Calibri</vt:lpstr>
      <vt:lpstr>Century Gothic</vt:lpstr>
      <vt:lpstr>Times New Roman</vt:lpstr>
      <vt:lpstr>Wingdings 3</vt:lpstr>
      <vt:lpstr>Сектор</vt:lpstr>
      <vt:lpstr>Муниципальное бюджетное дошкольное образовательное учреждение детский сад № 27</vt:lpstr>
      <vt:lpstr>Цель:  создание условий для формирования у детей раннего возраста представлений о цвете, форме и величине предметов через использование дидактических игр, а также развитие мелкой моторики.</vt:lpstr>
      <vt:lpstr>Задачи: - развивать умение выделять цвет, форму,  величину как особые свойства предметов;  - развивать умение группировать однородные предметы по нескольким сенсорным признакам: величине, цвету, форме.  - воспитывать познавательный интерес, любознательность;  - повышать уровень знаний родителей по сенсорному развитию детей раннего возраста.</vt:lpstr>
      <vt:lpstr>Сенсорное развитие ребенка-</vt:lpstr>
      <vt:lpstr>Значение сенсорного воспитания</vt:lpstr>
      <vt:lpstr>«Без игры нет, и не может быть полноценного умственного развития… Игра — это искра, зажигающая огонёк пытливости и любознательности»                  В. А. Сухомлинский</vt:lpstr>
      <vt:lpstr>Дидактические игры </vt:lpstr>
      <vt:lpstr>Дидактические  игры</vt:lpstr>
      <vt:lpstr>Презентация PowerPoint</vt:lpstr>
      <vt:lpstr>Презентация PowerPoint</vt:lpstr>
      <vt:lpstr>Презентация PowerPoint</vt:lpstr>
      <vt:lpstr> Развитие восприятия величины  - Развивать умение ориентироваться на величину предметов;  - соотносить по величине плоскостные и объемные фигуры; - закреплять словесное обозначение величин («большой», «маленький», «больше», «меньше»);  - знакомить со словами «длинный», «короткий», «высокий», «низкий», «широкий», «узкий»;  - развивать умение соотносить предметы по длине, высоте и ширине в действиях с ними, определять зрительно предметы резко различной величины.</vt:lpstr>
      <vt:lpstr>Презентация PowerPoint</vt:lpstr>
      <vt:lpstr>    Развитие восприятия формы   - Закреплять знание названий форм;  - осуществлять выбор формы по ее названию;  - развивать умение видеть форму в предмете, соотносить форму прорези и вкладки, составлять целое из разных геометрических форм, подбирая нужные с помощью проб и примеривания;  - развивать умение соотносить плоскостную и объемную формы в практическом действии с предметами.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для детей № 27</dc:title>
  <dc:creator>Пользователь Windows</dc:creator>
  <cp:lastModifiedBy>Пользователь Windows</cp:lastModifiedBy>
  <cp:revision>29</cp:revision>
  <dcterms:created xsi:type="dcterms:W3CDTF">2020-02-25T07:40:13Z</dcterms:created>
  <dcterms:modified xsi:type="dcterms:W3CDTF">2022-04-13T06:42:33Z</dcterms:modified>
</cp:coreProperties>
</file>