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C4A00-B3CF-4125-BA4F-33B7A1D0C0C9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49461-AA90-498E-8206-9C98F0069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kidwelcome.ru/zagadki-dlya-detei/pro-instrumentu" TargetMode="External"/><Relationship Id="rId2" Type="http://schemas.openxmlformats.org/officeDocument/2006/relationships/hyperlink" Target="https://chto-takoe-lyubov.net/stixi-pro-instrumenty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hop.amelica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р.инс.jpg"/>
          <p:cNvPicPr>
            <a:picLocks noChangeAspect="1"/>
          </p:cNvPicPr>
          <p:nvPr/>
        </p:nvPicPr>
        <p:blipFill>
          <a:blip r:embed="rId2" cstate="print"/>
          <a:srcRect l="12988" r="12200"/>
          <a:stretch>
            <a:fillRect/>
          </a:stretch>
        </p:blipFill>
        <p:spPr>
          <a:xfrm>
            <a:off x="251520" y="908720"/>
            <a:ext cx="8496944" cy="51125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792087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Строительные инструменты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093296"/>
            <a:ext cx="6400800" cy="64807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Презентацию подготовила воспитатель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Кадькало</a:t>
            </a:r>
            <a:r>
              <a:rPr lang="ru-RU" dirty="0" smtClean="0">
                <a:solidFill>
                  <a:srgbClr val="0070C0"/>
                </a:solidFill>
              </a:rPr>
              <a:t> Светлана Николаевна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про пассатижи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Зажимать, хватать, </a:t>
            </a:r>
            <a:endParaRPr lang="ru-RU" dirty="0" smtClean="0"/>
          </a:p>
          <a:p>
            <a:r>
              <a:rPr lang="ru-RU" dirty="0" smtClean="0"/>
              <a:t>кусать </a:t>
            </a:r>
            <a:r>
              <a:rPr lang="ru-RU" dirty="0"/>
              <a:t>- это их работа,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Вечно что-нибудь в зубах </a:t>
            </a:r>
            <a:endParaRPr lang="ru-RU" dirty="0" smtClean="0"/>
          </a:p>
          <a:p>
            <a:r>
              <a:rPr lang="ru-RU" dirty="0" smtClean="0"/>
              <a:t>им </a:t>
            </a:r>
            <a:r>
              <a:rPr lang="ru-RU" dirty="0"/>
              <a:t>держать охота.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332656"/>
            <a:ext cx="3261048" cy="5688632"/>
          </a:xfrm>
        </p:spPr>
        <p:txBody>
          <a:bodyPr>
            <a:normAutofit/>
          </a:bodyPr>
          <a:lstStyle/>
          <a:p>
            <a:pPr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Довелось мне нынче, братцы,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крокодилом повстречаться.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 на ящике лежал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добычу поджидал.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Крокодильчик небольшой,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Но, наверно, очень злой,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Ишь как пасть свою открыл —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Видно, съесть меня решил!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Пригляделся я и вижу: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ж просто пассатижи!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Но на крокодила все же,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Хоть немного, да похожи: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Гвозди зубками хватают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из досок вырывают,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Проволоку в пасть возьмут,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Перекусят и согнут.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Этот крокодил железный —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Инструмент весьма полезный.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Никому бы не признался,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 его я испугался!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Нефедова К.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850" y="260648"/>
            <a:ext cx="5040313" cy="525658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про топор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             </a:t>
            </a:r>
            <a:r>
              <a:rPr lang="ru-RU" dirty="0" smtClean="0"/>
              <a:t>Замечательный </a:t>
            </a:r>
            <a:r>
              <a:rPr lang="ru-RU" dirty="0" smtClean="0"/>
              <a:t>дружище,</a:t>
            </a:r>
            <a:br>
              <a:rPr lang="ru-RU" dirty="0" smtClean="0"/>
            </a:br>
            <a:r>
              <a:rPr lang="ru-RU" dirty="0" smtClean="0"/>
              <a:t>                   Деревянная </a:t>
            </a:r>
            <a:r>
              <a:rPr lang="ru-RU" dirty="0" smtClean="0"/>
              <a:t>ручища</a:t>
            </a:r>
            <a:br>
              <a:rPr lang="ru-RU" dirty="0" smtClean="0"/>
            </a:br>
            <a:r>
              <a:rPr lang="ru-RU" dirty="0" smtClean="0"/>
              <a:t>                   Да </a:t>
            </a:r>
            <a:r>
              <a:rPr lang="ru-RU" dirty="0" smtClean="0"/>
              <a:t>железный обушок,</a:t>
            </a:r>
            <a:br>
              <a:rPr lang="ru-RU" dirty="0" smtClean="0"/>
            </a:br>
            <a:r>
              <a:rPr lang="ru-RU" dirty="0" smtClean="0"/>
              <a:t>                   Закаленный </a:t>
            </a:r>
            <a:r>
              <a:rPr lang="ru-RU" dirty="0" smtClean="0"/>
              <a:t>гребешок.</a:t>
            </a:r>
            <a:br>
              <a:rPr lang="ru-RU" dirty="0" smtClean="0"/>
            </a:br>
            <a:r>
              <a:rPr lang="ru-RU" dirty="0" smtClean="0"/>
              <a:t>               Он </a:t>
            </a:r>
            <a:r>
              <a:rPr lang="ru-RU" dirty="0" smtClean="0"/>
              <a:t>у плотника в почете —</a:t>
            </a:r>
            <a:br>
              <a:rPr lang="ru-RU" dirty="0" smtClean="0"/>
            </a:br>
            <a:r>
              <a:rPr lang="ru-RU" dirty="0" smtClean="0"/>
              <a:t>           Каждый </a:t>
            </a:r>
            <a:r>
              <a:rPr lang="ru-RU" dirty="0" smtClean="0"/>
              <a:t>день с ним на работе.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332656"/>
            <a:ext cx="3250704" cy="5760640"/>
          </a:xfrm>
        </p:spPr>
        <p:txBody>
          <a:bodyPr>
            <a:normAutofit/>
          </a:bodyPr>
          <a:lstStyle/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Верно служит с давних пор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Людям плотницкий топор.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хочешь строить дом,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Поработай топором!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еще топор готов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Нарубить для печки дров,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дровяной запас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Обогрел зимою нас.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топор работать любит!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 и тешет, он и рубит.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 руках у мастеров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Чудеса творить готов!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Нефедова К.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8313" y="1196752"/>
            <a:ext cx="4967783" cy="468052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про рубанок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конька, у горбунка</a:t>
            </a:r>
            <a:br>
              <a:rPr lang="ru-RU" dirty="0" smtClean="0"/>
            </a:br>
            <a:r>
              <a:rPr lang="ru-RU" dirty="0" smtClean="0"/>
              <a:t>Деревянные бока.</a:t>
            </a:r>
            <a:br>
              <a:rPr lang="ru-RU" dirty="0" smtClean="0"/>
            </a:br>
            <a:r>
              <a:rPr lang="ru-RU" dirty="0" smtClean="0"/>
              <a:t>У него из-под копыт</a:t>
            </a:r>
            <a:br>
              <a:rPr lang="ru-RU" dirty="0" smtClean="0"/>
            </a:br>
            <a:r>
              <a:rPr lang="ru-RU" dirty="0" smtClean="0"/>
              <a:t>Стружка белая бежит. (Рубанок)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74638"/>
            <a:ext cx="2962672" cy="5890666"/>
          </a:xfrm>
        </p:spPr>
        <p:txBody>
          <a:bodyPr>
            <a:normAutofit/>
          </a:bodyPr>
          <a:lstStyle/>
          <a:p>
            <a:pPr fontAlgn="base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Шерстью колкою торчат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 доски занозы.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для взрослых и ребят —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Явная угроза!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с занозистой доской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Справится рубанок,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работать в мастерской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Будет спозаранок.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Дерева срезая слой,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вперед несется,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Стружка лентой золотой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рубанком вьется.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Стала гладкою доска,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Ровной, без изъянов,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Ни занозы, ни сучка!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Молодец, рубанок!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Нефедова К.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1" y="1301914"/>
            <a:ext cx="4978896" cy="457535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про дрель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Жужжит, а не пчела, не муха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Звук </a:t>
            </a:r>
            <a:r>
              <a:rPr lang="ru-RU" dirty="0" smtClean="0"/>
              <a:t>громкий - но не шмель.</a:t>
            </a:r>
            <a:br>
              <a:rPr lang="ru-RU" dirty="0" smtClean="0"/>
            </a:br>
            <a:r>
              <a:rPr lang="ru-RU" dirty="0" smtClean="0"/>
              <a:t>Повесить чтоб картину -</a:t>
            </a:r>
            <a:br>
              <a:rPr lang="ru-RU" dirty="0" smtClean="0"/>
            </a:br>
            <a:r>
              <a:rPr lang="ru-RU" dirty="0" smtClean="0"/>
              <a:t>Возьми скорее…(Дрель)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5890666"/>
          </a:xfrm>
        </p:spPr>
        <p:txBody>
          <a:bodyPr>
            <a:normAutofit/>
          </a:bodyPr>
          <a:lstStyle/>
          <a:p>
            <a:pPr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доме картину повесить решили,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Очень тяжелую — еле втащили.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Прежде, чем в стенку шурупы ввернем,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Дрель непременно мы в руки возьмем.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дереве или в другом материале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Сделать отверстия нужно вначале.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Дрель — очень нужный для нас инструмент —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Дырку любую просверлит в момент!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нам кто-то начнет говорить: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«Дело нехитрое — дырки сверлить!»,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 б с интересом тогда посмотрели,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же он сделает дырку без дрели?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95157"/>
            <a:ext cx="4906963" cy="438211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Какой предмет лишний?</a:t>
            </a:r>
            <a:endParaRPr lang="ru-RU" dirty="0"/>
          </a:p>
        </p:txBody>
      </p:sp>
      <p:pic>
        <p:nvPicPr>
          <p:cNvPr id="5" name="Содержимое 4" descr="img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1" y="1600200"/>
            <a:ext cx="3533059" cy="1972815"/>
          </a:xfrm>
        </p:spPr>
      </p:pic>
      <p:pic>
        <p:nvPicPr>
          <p:cNvPr id="6" name="Рисунок 5" descr="img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700808"/>
            <a:ext cx="3349799" cy="1936260"/>
          </a:xfrm>
          <a:prstGeom prst="rect">
            <a:avLst/>
          </a:prstGeom>
        </p:spPr>
      </p:pic>
      <p:pic>
        <p:nvPicPr>
          <p:cNvPr id="7" name="Рисунок 6" descr="шприц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25276" y="3933057"/>
            <a:ext cx="3258691" cy="2016224"/>
          </a:xfrm>
          <a:prstGeom prst="rect">
            <a:avLst/>
          </a:prstGeom>
        </p:spPr>
      </p:pic>
      <p:pic>
        <p:nvPicPr>
          <p:cNvPr id="8" name="Рисунок 7" descr="img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3789040"/>
            <a:ext cx="3655349" cy="216024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43000"/>
          </a:xfrm>
        </p:spPr>
        <p:txBody>
          <a:bodyPr/>
          <a:lstStyle/>
          <a:p>
            <a:r>
              <a:rPr lang="ru-RU" dirty="0" smtClean="0"/>
              <a:t>Источники:</a:t>
            </a:r>
          </a:p>
          <a:p>
            <a:r>
              <a:rPr lang="ru-RU" sz="1200" dirty="0" smtClean="0">
                <a:hlinkClick r:id="rId2"/>
              </a:rPr>
              <a:t>https://chto-takoe-lyubov.net/stixi-pro-instrumenty</a:t>
            </a:r>
            <a:r>
              <a:rPr lang="ru-RU" sz="1200" dirty="0" smtClean="0">
                <a:hlinkClick r:id="rId2"/>
              </a:rPr>
              <a:t>/</a:t>
            </a:r>
            <a:endParaRPr lang="ru-RU" sz="1200" dirty="0" smtClean="0"/>
          </a:p>
          <a:p>
            <a:r>
              <a:rPr lang="ru-RU" sz="1200" dirty="0" smtClean="0">
                <a:hlinkClick r:id="rId3"/>
              </a:rPr>
              <a:t>https://</a:t>
            </a:r>
            <a:r>
              <a:rPr lang="ru-RU" sz="1200" dirty="0" smtClean="0">
                <a:hlinkClick r:id="rId3"/>
              </a:rPr>
              <a:t>kidwelcome.ru/zagadki-dlya-detei/pro-instrumentu</a:t>
            </a:r>
            <a:endParaRPr lang="ru-RU" sz="1200" dirty="0" smtClean="0"/>
          </a:p>
          <a:p>
            <a:r>
              <a:rPr lang="ru-RU" sz="1200" dirty="0" smtClean="0"/>
              <a:t>	</a:t>
            </a:r>
            <a:r>
              <a:rPr lang="en-US" sz="1200" dirty="0" smtClean="0">
                <a:hlinkClick r:id="rId4"/>
              </a:rPr>
              <a:t>https</a:t>
            </a:r>
            <a:r>
              <a:rPr lang="ru-RU" sz="1200" dirty="0" smtClean="0">
                <a:hlinkClick r:id="rId4"/>
              </a:rPr>
              <a:t>://</a:t>
            </a:r>
            <a:r>
              <a:rPr lang="en-US" sz="1200" dirty="0" smtClean="0">
                <a:hlinkClick r:id="rId4"/>
              </a:rPr>
              <a:t>shop.amelica.com</a:t>
            </a:r>
            <a:r>
              <a:rPr lang="ru-RU" sz="1200" dirty="0" smtClean="0">
                <a:hlinkClick r:id="rId4"/>
              </a:rPr>
              <a:t>/</a:t>
            </a:r>
            <a:endParaRPr lang="ru-RU" sz="1200" dirty="0" smtClean="0"/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Загадка про пилу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Доску грызла и кусала,</a:t>
            </a:r>
            <a:br>
              <a:rPr lang="ru-RU" dirty="0"/>
            </a:br>
            <a:r>
              <a:rPr lang="ru-RU" dirty="0"/>
              <a:t>На пол крошек набросала,</a:t>
            </a:r>
            <a:br>
              <a:rPr lang="ru-RU" dirty="0"/>
            </a:br>
            <a:r>
              <a:rPr lang="ru-RU" dirty="0"/>
              <a:t>Но не съела ни куска, —</a:t>
            </a:r>
            <a:br>
              <a:rPr lang="ru-RU" dirty="0"/>
            </a:br>
            <a:r>
              <a:rPr lang="ru-RU" dirty="0"/>
              <a:t>Знать, невкусная доска.</a:t>
            </a:r>
            <a:br>
              <a:rPr lang="ru-RU" dirty="0"/>
            </a:br>
            <a:r>
              <a:rPr lang="ru-RU" dirty="0"/>
              <a:t>(Пила)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роект инстументы\инструменты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5400601" cy="424847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96136" y="1434374"/>
            <a:ext cx="316835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Пила распилит все подряд: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Деревья, доски, бревна…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ней зубов железный ряд —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Блестящих, острых, ровных.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Ей зубы не затем даны,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 мило улыбаться,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для того они нужны,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 в дерево вгрызаться!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Пила звенит, пила поет,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Туда-сюда она снует.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в зубы острые возьмет —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на две части разжует!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47474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Нефедова К.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про гвоздь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Бьют Ермолку по затылку,</a:t>
            </a:r>
            <a:br>
              <a:rPr lang="ru-RU" dirty="0"/>
            </a:br>
            <a:r>
              <a:rPr lang="ru-RU" dirty="0"/>
              <a:t>Ну а он не плачет,</a:t>
            </a:r>
            <a:br>
              <a:rPr lang="ru-RU" dirty="0"/>
            </a:br>
            <a:r>
              <a:rPr lang="ru-RU" dirty="0"/>
              <a:t>Только носик прячет.</a:t>
            </a:r>
            <a:br>
              <a:rPr lang="ru-RU" dirty="0"/>
            </a:br>
            <a:r>
              <a:rPr lang="ru-RU" dirty="0"/>
              <a:t>(Гвоздь)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980728"/>
            <a:ext cx="2880320" cy="3744416"/>
          </a:xfrm>
        </p:spPr>
        <p:txBody>
          <a:bodyPr>
            <a:normAutofit/>
          </a:bodyPr>
          <a:lstStyle/>
          <a:p>
            <a:pPr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Ведь обычно он железный,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деле разном — так полезный!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 остра у злака ость,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деревянный остр гвоздь.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Талызин Владимир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 descr="G:\проект инстументы\инструменты\img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404664"/>
            <a:ext cx="547260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о молотке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Я у людей всегда в ходу,</a:t>
            </a:r>
            <a:br>
              <a:rPr lang="ru-RU" dirty="0"/>
            </a:br>
            <a:r>
              <a:rPr lang="ru-RU" dirty="0"/>
              <a:t>Хоть мой характер крут.</a:t>
            </a:r>
            <a:br>
              <a:rPr lang="ru-RU" dirty="0"/>
            </a:br>
            <a:r>
              <a:rPr lang="ru-RU" dirty="0"/>
              <a:t>Где надо стукнуть — я приду, —</a:t>
            </a:r>
            <a:br>
              <a:rPr lang="ru-RU" dirty="0"/>
            </a:br>
            <a:r>
              <a:rPr lang="ru-RU" dirty="0"/>
              <a:t>Ведь мой ударный труд.</a:t>
            </a:r>
            <a:br>
              <a:rPr lang="ru-RU" dirty="0"/>
            </a:br>
            <a:r>
              <a:rPr lang="ru-RU" dirty="0"/>
              <a:t>(Молоток)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332656"/>
            <a:ext cx="4032448" cy="5688632"/>
          </a:xfrm>
        </p:spPr>
        <p:txBody>
          <a:bodyPr>
            <a:normAutofit/>
          </a:bodyPr>
          <a:lstStyle/>
          <a:p>
            <a:pPr fontAlgn="base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Молоток, гроза гвоздей,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Помоги же мне скорей,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Нужно полку сколотить,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Чтоб игрушки положить!»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Отвечает молоток: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«Я б давно тебе помог,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Но ты маленький пока,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 удержишь молотка.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Лучше мы с тобой вдвоем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Вместе папу подождем.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Как с работы он придет,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Полку новую собьет.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Ты ж, дружок, не унывай,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Поскорее подрастай,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тогда я, так и быть,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Буду рад тебе служить!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Нефедова 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 descr="G:\проект инстументы\инструменты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476250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про отвёртку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>Вертится туда-сюда</a:t>
            </a:r>
          </a:p>
          <a:p>
            <a:pPr fontAlgn="base"/>
            <a:r>
              <a:rPr lang="ru-RU" dirty="0"/>
              <a:t>Всё закрутит без труда.</a:t>
            </a:r>
          </a:p>
          <a:p>
            <a:pPr fontAlgn="base"/>
            <a:r>
              <a:rPr lang="ru-RU" dirty="0"/>
              <a:t>Крепко-накрепко скрепляет</a:t>
            </a:r>
          </a:p>
          <a:p>
            <a:pPr fontAlgn="base"/>
            <a:r>
              <a:rPr lang="ru-RU" dirty="0"/>
              <a:t>В мебели она детали.</a:t>
            </a:r>
          </a:p>
          <a:p>
            <a:pPr fontAlgn="base"/>
            <a:r>
              <a:rPr lang="ru-RU" dirty="0"/>
              <a:t>Как в работе своей </a:t>
            </a:r>
            <a:r>
              <a:rPr lang="ru-RU" dirty="0" smtClean="0"/>
              <a:t>вёртка</a:t>
            </a:r>
          </a:p>
          <a:p>
            <a:pPr fontAlgn="base"/>
            <a:r>
              <a:rPr lang="ru-RU" dirty="0" smtClean="0"/>
              <a:t>Неуёмная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274638"/>
            <a:ext cx="2530624" cy="5746650"/>
          </a:xfrm>
        </p:spPr>
        <p:txBody>
          <a:bodyPr>
            <a:normAutofit/>
          </a:bodyPr>
          <a:lstStyle/>
          <a:p>
            <a:pPr fontAlgn="base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Крутится, вращается,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Нам помочь старается.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Шустрая и верткая,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Звать ее — отверткою.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Если нужно где-нибудь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Винт, шурупчик завернуть,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Закрутить деталь надежно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Без отвертки невозможно!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Нефедова 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img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288" y="548681"/>
            <a:ext cx="5616575" cy="53285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160</Words>
  <Application>Microsoft Office PowerPoint</Application>
  <PresentationFormat>Экран (4:3)</PresentationFormat>
  <Paragraphs>42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Строительные инструменты</vt:lpstr>
      <vt:lpstr>Загадка про пилу</vt:lpstr>
      <vt:lpstr>Слайд 3</vt:lpstr>
      <vt:lpstr>Загадка про гвоздь</vt:lpstr>
      <vt:lpstr>Ведь обычно он железный, В деле разном — так полезный! Как остра у злака ость, И деревянный остр гвоздь. Талызин Владимир </vt:lpstr>
      <vt:lpstr>Загадка о молотке</vt:lpstr>
      <vt:lpstr>Молоток, гроза гвоздей, Помоги же мне скорей, Нужно полку сколотить, Чтоб игрушки положить!» Отвечает молоток: «Я б давно тебе помог, Но ты маленький пока, Не удержишь молотка. Лучше мы с тобой вдвоем Вместе папу подождем. Как с работы он придет, Полку новую собьет. Ты ж, дружок, не унывай, Поскорее подрастай, И тогда я, так и быть, Буду рад тебе служить! Нефедова К. </vt:lpstr>
      <vt:lpstr>Загадка про отвёртку</vt:lpstr>
      <vt:lpstr>Крутится, вращается, Нам помочь старается. Шустрая и верткая, Звать ее — отверткою. Если нужно где-нибудь Винт, шурупчик завернуть, Закрутить деталь надежно Без отвертки невозможно! Нефедова К. </vt:lpstr>
      <vt:lpstr>Загадка про пассатижи</vt:lpstr>
      <vt:lpstr>Довелось мне нынче, братцы, С крокодилом повстречаться. Он на ящике лежал И добычу поджидал. Крокодильчик небольшой, Но, наверно, очень злой, Ишь как пасть свою открыл — Видно, съесть меня решил! Пригляделся я и вижу: Это ж просто пассатижи! Но на крокодила все же, Хоть немного, да похожи: Гвозди зубками хватают И из досок вырывают, Проволоку в пасть возьмут, Перекусят и согнут. Этот крокодил железный — Инструмент весьма полезный. Никому бы не признался, Как его я испугался! Нефедова К.</vt:lpstr>
      <vt:lpstr>Загадка про топор</vt:lpstr>
      <vt:lpstr>Верно служит с давних пор Людям плотницкий топор. Если хочешь строить дом, Поработай топором! А еще топор готов Нарубить для печки дров, Чтобы дровяной запас Обогрел зимою нас. Как топор работать любит! Он и тешет, он и рубит. А в руках у мастеров Чудеса творить готов! Нефедова К. </vt:lpstr>
      <vt:lpstr>Загадка про рубанок</vt:lpstr>
      <vt:lpstr>Шерстью колкою торчат Из доски занозы. А для взрослых и ребят — Явная угроза! Но с занозистой доской Справится рубанок, Он работать в мастерской Будет спозаранок. Дерева срезая слой, Он вперед несется, Стружка лентой золотой За рубанком вьется. Стала гладкою доска, Ровной, без изъянов, Ни занозы, ни сучка! Молодец, рубанок! Нефедова К. </vt:lpstr>
      <vt:lpstr>Загадка про дрель</vt:lpstr>
      <vt:lpstr>В доме картину повесить решили, Очень тяжелую — еле втащили. Прежде, чем в стенку шурупы ввернем, Дрель непременно мы в руки возьмем. В дереве или в другом материале Сделать отверстия нужно вначале. Дрель — очень нужный для нас инструмент — Дырку любую просверлит в момент! Если нам кто-то начнет говорить: «Дело нехитрое — дырки сверлить!», Мы б с интересом тогда посмотрели, Как же он сделает дырку без дрели?</vt:lpstr>
      <vt:lpstr>Какой предмет лишний?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Строительные инструменты</dc:title>
  <dc:creator>Света</dc:creator>
  <cp:lastModifiedBy>Света</cp:lastModifiedBy>
  <cp:revision>21</cp:revision>
  <dcterms:created xsi:type="dcterms:W3CDTF">2022-03-31T16:55:39Z</dcterms:created>
  <dcterms:modified xsi:type="dcterms:W3CDTF">2022-04-04T11:48:30Z</dcterms:modified>
</cp:coreProperties>
</file>