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72" r:id="rId3"/>
    <p:sldId id="289" r:id="rId4"/>
    <p:sldId id="284" r:id="rId5"/>
    <p:sldId id="287" r:id="rId6"/>
    <p:sldId id="273" r:id="rId7"/>
    <p:sldId id="286" r:id="rId8"/>
    <p:sldId id="285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8" r:id="rId18"/>
    <p:sldId id="282" r:id="rId19"/>
    <p:sldId id="283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6AB2E83-BC07-43CA-A60B-57C0D2E046BB}" type="datetimeFigureOut">
              <a:rPr lang="ru-RU" smtClean="0"/>
              <a:pPr/>
              <a:t>25.03.2022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3662198-0A39-486B-BC53-A4F80E15A3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819400"/>
            <a:ext cx="7488832" cy="82562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«Слова – три звука»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thumbs.dreamstime.com/b/%D0%BB%D1%83%D0%BA-5529713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76672"/>
            <a:ext cx="3528392" cy="6025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mages.wbstatic.net/big/new/31440000/31446263-1.jpg"/>
          <p:cNvPicPr/>
          <p:nvPr/>
        </p:nvPicPr>
        <p:blipFill>
          <a:blip r:embed="rId2" cstate="print"/>
          <a:srcRect t="18557" b="14139"/>
          <a:stretch>
            <a:fillRect/>
          </a:stretch>
        </p:blipFill>
        <p:spPr bwMode="auto">
          <a:xfrm>
            <a:off x="1043608" y="404664"/>
            <a:ext cx="6912767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0-tub-ru.yandex.net/i?id=9d26e494bb82a675bede8c175d2e873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931" y="147178"/>
            <a:ext cx="8727809" cy="62341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yt3.ggpht.com/ytc/AKedOLSjle_oYO89StxFKVQacidSsJAR-Ot6EvRpCdWQBg=s900-c-k-c0x00ffffff-no-rj"/>
          <p:cNvPicPr>
            <a:picLocks noChangeAspect="1" noChangeArrowheads="1"/>
          </p:cNvPicPr>
          <p:nvPr/>
        </p:nvPicPr>
        <p:blipFill>
          <a:blip r:embed="rId2" cstate="print"/>
          <a:srcRect t="2587" b="3261"/>
          <a:stretch>
            <a:fillRect/>
          </a:stretch>
        </p:blipFill>
        <p:spPr bwMode="auto">
          <a:xfrm>
            <a:off x="1115616" y="332656"/>
            <a:ext cx="6624736" cy="62373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s://thumbs.dreamstime.com/b/%D0%B8-%D1%8E%D1%81%D1%82%D1%80%D0%B0%D1%86%D0%B8%D1%8F-%D1%88%D0%B0%D1%80%D0%B6%D0%B0-%D1%87%D0%B5-%D0%BE%D0%B2%D0%B5%D0%BA%D0%B0-%D1%83%D1%85%D0%B0-%D0%B8%D0%B7%D0%BE-%D0%B8%D1%80%D0%BE%D0%B2%D0%B0%D0%BD%D0%BD%D0%B0%D1%8F-%D0%BD%D0%B0-%D0%B1%D0%B5-%D0%BE%D0%B9-%D0%BF%D1%80%D0%B5-%D0%BF%D0%BE%D1%81%D1%8B-%D0%BA%D0%B5-66923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385906"/>
            <a:ext cx="4896544" cy="6172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ng.pngtree.com/thumb_back/fw800/background/20190223/ourmid/pngtree-autumn-harvest-outdoor-landscape-background-backgroundscene-illustration-backgroundhealing-image_82616.jpg"/>
          <p:cNvPicPr>
            <a:picLocks noChangeAspect="1" noChangeArrowheads="1"/>
          </p:cNvPicPr>
          <p:nvPr/>
        </p:nvPicPr>
        <p:blipFill>
          <a:blip r:embed="rId2" cstate="print"/>
          <a:srcRect r="16248"/>
          <a:stretch>
            <a:fillRect/>
          </a:stretch>
        </p:blipFill>
        <p:spPr bwMode="auto">
          <a:xfrm>
            <a:off x="467544" y="476672"/>
            <a:ext cx="8208912" cy="55133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3.depositphotos.com/7843760/14253/v/950/depositphotos_142531027-stock-illustration-cute-boy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478961" cy="58142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im0-tub-ru.yandex.net/i?id=a4662d07f3acc92a2d8e9709d01125c9-l&amp;n=13"/>
          <p:cNvPicPr>
            <a:picLocks noChangeAspect="1" noChangeArrowheads="1"/>
          </p:cNvPicPr>
          <p:nvPr/>
        </p:nvPicPr>
        <p:blipFill>
          <a:blip r:embed="rId2" cstate="print"/>
          <a:srcRect t="8317" b="11011"/>
          <a:stretch>
            <a:fillRect/>
          </a:stretch>
        </p:blipFill>
        <p:spPr bwMode="auto">
          <a:xfrm>
            <a:off x="1547664" y="260648"/>
            <a:ext cx="5328592" cy="6011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s05.infourok.ru/uploads/ex/1137/00187b36-7e51ed65/hello_html_6d02a9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5832648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umbs.dreamstime.com/b/%C3%B0%C2%B8%C3%B0%C2%BB%C3%B0%C2%BB%C3%B1%C5%BE%C3%B1%C2%81%C3%B1%E2%80%9A%C3%B1%E2%82%AC%C3%B0%C2%B0%C3%B1%E2%80%A0%C3%B0%C2%B8%C3%B1%C2%8F-%C3%B0%C2%B2%C3%B0%C2%B5%C3%B0%C2%BA%C3%B1%E2%80%9Ao%C3%B1%E2%82%AC%C3%B0%C2%B0-%C3%B0-%C3%B0%C2%B8%C3%B0%C2%B7%C3%B0%C2%B0%C3%B0%C2%B9%C3%B0%C2%BD%C3%B0%C2%B0-%C3%B0%C2%B7%C3%B0%C2%BD%C3%B0%C2%B0%C3%B1%E2%80%A1%C3%B0%C2%BA%C3%B0%C2%B0-d-%C3%B1%E2%80%A1%C3%B0%C2%B5%C3%B0%C2%BBo%C3%B0%C2%B2%C3%B0%C2%B5%C3%B1%E2%80%A1%C3%B0%C2%B5%C3%B1%C2%81%C3%B0%C2%BAo%C3%B0%C2%B3o-%C3%B0%C2%BDo%C3%B1%C2%81%C3%B0%C2%B0-%C3%B0%C2%BF%C3%B1%E2%82%ACo%C3%B1%E2%80%9E%C3%B0%C2%B8%C3%B0%C2%BB%C3%B1%C2%8F-139821187.jpg"/>
          <p:cNvPicPr>
            <a:picLocks noChangeAspect="1" noChangeArrowheads="1"/>
          </p:cNvPicPr>
          <p:nvPr/>
        </p:nvPicPr>
        <p:blipFill>
          <a:blip r:embed="rId2" cstate="print"/>
          <a:srcRect t="4617" b="7665"/>
          <a:stretch>
            <a:fillRect/>
          </a:stretch>
        </p:blipFill>
        <p:spPr bwMode="auto">
          <a:xfrm>
            <a:off x="683568" y="476672"/>
            <a:ext cx="7620000" cy="54726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creazilla-store.fra1.digitaloceanspaces.com/cliparts/19738/catfish-clipart-md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2087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2892" y="2967335"/>
            <a:ext cx="5608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Молодец!!!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yt3.ggpht.com/a/AATXAJwtoHMCAOC2KjU1xR3WK5-MWb4k-rQhlxT3UjsP=s900-c-k-c0xffffffff-no-rj-mo"/>
          <p:cNvPicPr/>
          <p:nvPr/>
        </p:nvPicPr>
        <p:blipFill>
          <a:blip r:embed="rId2" cstate="print"/>
          <a:srcRect r="7647"/>
          <a:stretch>
            <a:fillRect/>
          </a:stretch>
        </p:blipFill>
        <p:spPr bwMode="auto">
          <a:xfrm>
            <a:off x="2123728" y="332656"/>
            <a:ext cx="5209347" cy="5474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i?id=96976a48dd86acd6bcf9667842ae0914-5210621-images-thumbs&amp;n=1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404664"/>
            <a:ext cx="5688632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thumbs.dreamstime.com/b/%D0%BC%D0%B8-%D1%8B%D0%B9-%D1%88%D0%B0%D1%80%D0%B6-%D0%BE%D1%88%D0%B0-%D0%B8-827648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6048672" cy="61316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dartsboard.ru/wp-content/uploads/s1200.jpg"/>
          <p:cNvPicPr/>
          <p:nvPr/>
        </p:nvPicPr>
        <p:blipFill>
          <a:blip r:embed="rId2" cstate="print"/>
          <a:srcRect t="5466" b="4049"/>
          <a:stretch>
            <a:fillRect/>
          </a:stretch>
        </p:blipFill>
        <p:spPr bwMode="auto">
          <a:xfrm>
            <a:off x="1043608" y="404664"/>
            <a:ext cx="734481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yt3.ggpht.com/a/AATXAJyZMeRMhCm3ViQUzdzu4i8gF5k8ZH9mQYZzTg=s900-c-k-c0xffffffff-no-rj-mo"/>
          <p:cNvPicPr>
            <a:picLocks noChangeAspect="1" noChangeArrowheads="1"/>
          </p:cNvPicPr>
          <p:nvPr/>
        </p:nvPicPr>
        <p:blipFill>
          <a:blip r:embed="rId2" cstate="print"/>
          <a:srcRect t="14446" b="16940"/>
          <a:stretch>
            <a:fillRect/>
          </a:stretch>
        </p:blipFill>
        <p:spPr bwMode="auto">
          <a:xfrm>
            <a:off x="251520" y="332656"/>
            <a:ext cx="8500575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i?id=0ede490f28a136664a9f5f68f178e086-5870394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3744416" cy="55217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yt3.ggpht.com/a/AATXAJzN0MFcQSlzCviyGrtAl_4uzQmVQbMuP8OT26rh=s900-c-k-c0xffffffff-no-rj-mo"/>
          <p:cNvPicPr/>
          <p:nvPr/>
        </p:nvPicPr>
        <p:blipFill>
          <a:blip r:embed="rId2" cstate="print"/>
          <a:srcRect l="14588" t="9091" r="14799" b="8245"/>
          <a:stretch>
            <a:fillRect/>
          </a:stretch>
        </p:blipFill>
        <p:spPr bwMode="auto">
          <a:xfrm>
            <a:off x="1907704" y="404664"/>
            <a:ext cx="511256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438</TotalTime>
  <Words>8</Words>
  <Application>Microsoft Office PowerPoint</Application>
  <PresentationFormat>Экран (4:3)</PresentationFormat>
  <Paragraphs>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</dc:creator>
  <cp:lastModifiedBy>1</cp:lastModifiedBy>
  <cp:revision>51</cp:revision>
  <dcterms:created xsi:type="dcterms:W3CDTF">2016-03-05T10:42:05Z</dcterms:created>
  <dcterms:modified xsi:type="dcterms:W3CDTF">2022-03-25T04:50:08Z</dcterms:modified>
</cp:coreProperties>
</file>