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69" r:id="rId3"/>
    <p:sldId id="386" r:id="rId4"/>
    <p:sldId id="341" r:id="rId5"/>
    <p:sldId id="325" r:id="rId6"/>
    <p:sldId id="327" r:id="rId7"/>
    <p:sldId id="328" r:id="rId8"/>
    <p:sldId id="320" r:id="rId9"/>
    <p:sldId id="260" r:id="rId10"/>
    <p:sldId id="340" r:id="rId11"/>
    <p:sldId id="356" r:id="rId12"/>
    <p:sldId id="355" r:id="rId13"/>
    <p:sldId id="351" r:id="rId14"/>
    <p:sldId id="352" r:id="rId15"/>
    <p:sldId id="354" r:id="rId16"/>
    <p:sldId id="363" r:id="rId17"/>
    <p:sldId id="358" r:id="rId18"/>
    <p:sldId id="334" r:id="rId19"/>
    <p:sldId id="368" r:id="rId20"/>
    <p:sldId id="374" r:id="rId21"/>
    <p:sldId id="281" r:id="rId22"/>
    <p:sldId id="377" r:id="rId23"/>
    <p:sldId id="381" r:id="rId24"/>
    <p:sldId id="378" r:id="rId25"/>
    <p:sldId id="389" r:id="rId26"/>
    <p:sldId id="379" r:id="rId27"/>
    <p:sldId id="382" r:id="rId28"/>
    <p:sldId id="387" r:id="rId29"/>
    <p:sldId id="388" r:id="rId30"/>
    <p:sldId id="3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3C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7AE62-0518-4578-B2BF-128CD5FB91A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B35E4-0CE1-4B7C-98DA-D0DA8D935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35E4-0CE1-4B7C-98DA-D0DA8D9350C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Воспитатель: «Ребята, посмотрите сюда вы знаете что это такое? А для чего нужна печь?» </a:t>
            </a:r>
            <a:r>
              <a:rPr lang="ru-RU" i="1" dirty="0" smtClean="0"/>
              <a:t>(дети отвечают)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35E4-0CE1-4B7C-98DA-D0DA8D9350C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чугунок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B35E4-0CE1-4B7C-98DA-D0DA8D9350C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3" y="3810001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1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1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5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6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5" y="1109161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9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3" y="360247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1" y="440113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7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5" y="-2001"/>
            <a:ext cx="57627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70C2005-79AF-4A3A-AC61-BD6D9A078C3C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5454257-9294-47AA-B687-9205054C6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88024" y="3717032"/>
            <a:ext cx="3744416" cy="57606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Петелина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Л. А.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84784"/>
            <a:ext cx="855099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«В гости к дедушки в деревню»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332656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Государственное бюджетное дошкольное образовательное учреждение детский сад №41 Пушкинского района  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6021288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Санкт-Петербург </a:t>
            </a:r>
          </a:p>
          <a:p>
            <a:pPr algn="ctr"/>
            <a:r>
              <a:rPr lang="ru-RU" sz="9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2022</a:t>
            </a:r>
            <a:endParaRPr lang="ru-RU" sz="9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80434328_sbor_i_sushka_trav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692697"/>
            <a:ext cx="8352928" cy="5760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013_512x385_web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908720"/>
            <a:ext cx="8696199" cy="54726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87824" y="908720"/>
            <a:ext cx="5904656" cy="3744416"/>
          </a:xfrm>
        </p:spPr>
        <p:txBody>
          <a:bodyPr>
            <a:normAutofit/>
          </a:bodyPr>
          <a:lstStyle/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Ребята , а вызнаете какая была посуда.?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Чугуны бывают разного размера: и большие и маленькие, смотря для чего они потребуются.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у него нет ручек, как же ты его берешь и вынимаешь из печи, когда он горячий?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8" name="Picture 5" descr="C:\Users\Анатолий\Downloads\dedushka11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836712"/>
            <a:ext cx="2880320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f_Picture_1608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1052736"/>
            <a:ext cx="8280920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10778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548680"/>
            <a:ext cx="8572500" cy="5962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IMG_8452_small2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692696"/>
            <a:ext cx="8496944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072" y="2060848"/>
            <a:ext cx="3528392" cy="230425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Отодвигают заслонку, разгребаю кочергой угольки, затем беру ухват, подхватываю чугунок и ставлю его в устье печи. Когда все сварится достаю тоже ухватом. 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6" name="Рисунок 5" descr="t_30272_1309265980_jpg_154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23529" y="620688"/>
            <a:ext cx="4392488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Pech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692696"/>
            <a:ext cx="8064896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47e8a8a8996b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40000" y="1905000"/>
            <a:ext cx="4064000" cy="3048000"/>
          </a:xfrm>
          <a:prstGeom prst="rect">
            <a:avLst/>
          </a:prstGeom>
        </p:spPr>
      </p:pic>
      <p:pic>
        <p:nvPicPr>
          <p:cNvPr id="3" name="Рисунок 2" descr="175_1_~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1560" y="548680"/>
            <a:ext cx="7920880" cy="594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836713"/>
            <a:ext cx="2590800" cy="4954085"/>
          </a:xfrm>
        </p:spPr>
        <p:txBody>
          <a:bodyPr>
            <a:normAutofit/>
          </a:bodyPr>
          <a:lstStyle/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деревне нет ванны комнаты , на кухне стоит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рукамойник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там мы и моем руки, а моемся мы в бане. Кто из вас был в бане в деревне? Правда здорово?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8" name="Рисунок 7" descr="IMG_3511-mm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03670" y="548680"/>
            <a:ext cx="5176441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8256"/>
            <a:ext cx="9144000" cy="6876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764704"/>
            <a:ext cx="1800200" cy="86409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познакомить с жизнью и бытом русской деревни;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дать представление об устройстве русской избы и особенностях деревенского двора (хлев, сарай,);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познакомить с названиями деревенской утвари;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дать понятие об основных отличиях города и деревни;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активизировать словарь (печь, ухват, кочерга, чугун, шесток, устьице,  заслонка, дымоход, крынка, плетень, изгородь, колодец, хлев, домашний скот, рукомойник).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37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38251" y="928688"/>
            <a:ext cx="6667500" cy="500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-6_15_preview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23528" y="764703"/>
            <a:ext cx="5256584" cy="5774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868144" y="2492896"/>
            <a:ext cx="29523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ушат, где держат воду.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Ребята , а вы знаете откуда берут в деревне?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 колодца.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1459287_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3568" y="260648"/>
            <a:ext cx="8064896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35896" y="1052736"/>
            <a:ext cx="5328592" cy="49685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Ребята, я для вас приготовил сюрприз, отгадайте мои загадки: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Стоит шуба в избе,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рукав на улице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(печь и труба)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Кривы, корявы,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Залегли, как павы,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как стали горячи,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Облизали кирпичи.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(дрова в печи)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Черный конь прыгает в огонь.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(чугун)</a:t>
            </a: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в избе за коровьи рога?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(ухват)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3073" name="Picture 1" descr="C:\Users\Анатолий\Downloads\dedushka11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836712"/>
            <a:ext cx="3024336" cy="3024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5122" name="Picture 2" descr="https://media.oki.by/img/catalog/250000/250682_8947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5" y="476672"/>
            <a:ext cx="8928992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890666" y="-1426171"/>
            <a:ext cx="586803" cy="5256587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Задание от дедушки Егора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Анатолий\Downloads\dedushka11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340768"/>
            <a:ext cx="3024336" cy="3024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707904" y="2060848"/>
            <a:ext cx="4536504" cy="2376264"/>
          </a:xfrm>
          <a:prstGeom prst="rect">
            <a:avLst/>
          </a:prstGeom>
        </p:spPr>
        <p:txBody>
          <a:bodyPr vert="horz" lIns="45720" tIns="0" rIns="45720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Поделиться на 3 команды.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 команда : Кормит животных.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 команда: Сортирует овощи и фрукты.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 команда:  Ищет   детенышей мамам.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71800" y="980728"/>
            <a:ext cx="6192688" cy="4536504"/>
          </a:xfrm>
        </p:spPr>
        <p:txBody>
          <a:bodyPr>
            <a:normAutofit fontScale="85000" lnSpcReduction="20000"/>
          </a:bodyPr>
          <a:lstStyle/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Ребята , корова живет  в коровьем доме А вы знаете как он называется?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Дети: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Хлев.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Правильно хлев. В нем мы держим домашний скот, а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прихлевке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храним сено, которым кормим корову. А что такое сено?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Дети: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высушенная трава, его заготавливают летом и укладывают в стога, так оно лучше хранится и не сыреет.</a:t>
            </a:r>
          </a:p>
          <a:p>
            <a:pPr lvl="0"/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Сеном корову кормят всю осень, зиму и весну. Ещё его используют как подстилку для других животных: свиней, кур, овец, телят…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1691680" y="4725144"/>
            <a:ext cx="7200800" cy="864096"/>
          </a:xfrm>
          <a:prstGeom prst="rect">
            <a:avLst/>
          </a:prstGeom>
        </p:spPr>
        <p:txBody>
          <a:bodyPr vert="horz" lIns="0" tIns="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5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5" descr="C:\Users\Анатолий\Downloads\dedushka11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836712"/>
            <a:ext cx="2880320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3" name="Рисунок 2" descr="derevenskii-sarai-0004396722-preview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188640"/>
            <a:ext cx="9144000" cy="630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4860032" y="1299828"/>
            <a:ext cx="34563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Цок-цок-цок стучат копытца.                                                                                                                                                              Словно ветер я лечу.                                                                                                                                                                        Если надо, и с телегой                                                                                                                                                              Быстро довезти смогу.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хозяином дружит,                                                                                                                                                                                                 Дом сторожит,                                                                                                                                                                                         Живет под крылечком,                                                                                                                                                               Хвостик колечком.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Собака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порога плачет,                                                                                                                                                                 Коготки прячет,                                                                                                                                                                         Тихо в комнату войдет,                                                                                                                                                      Замурлычет, запоет.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горам по долам                                                                                                                                                  Ходят шуба да кафтан.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Овца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C:\Users\Анатолий\Downloads\dedushka11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980728"/>
            <a:ext cx="2880320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5539" name="AutoShape 3" descr="https://us.123rf.com/450wm/barbaliss/barbaliss1905/barbaliss190500009/122720816-green-grass-and-leaves-border-vector-illustration.jpg?ver=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1259632" y="3573016"/>
            <a:ext cx="6768752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Итог (рефлексия)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 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Скажите, где мы с вами были? А зачем мы туда поехали?  А смогли мы помочь дедушке Егору?  А как мы ему помогли? (животных накормили, фрукты-овощи разобрали, детенышам мам помогли найти).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Дедушка Егор  очень рад. Скажет: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Молодцы, ребятки. Помогли деду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вам в деревне понравилось? И мне тоже очень понравилось.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какая замечательная деревня в нашей России.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C:\Users\Анатолий\Downloads\dedushka11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692696"/>
            <a:ext cx="2880320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424936" cy="468052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«Дом»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горе мы видим дом.                          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(Кистями рук сложить « домик»)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Много зелени кругом.                            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(Волнообразное движение кистями рук.)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деревья, вот кусты.                        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(Руками изобразить деревья, кусты)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Вот душистые цветы.        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(Пальцами показать бутон, распускающийся цветок 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Окружает все забор.                          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(Пальцами показать забор)  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забором – чистый двор.                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(Погладить ладонями стол)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ворота открываем,  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(Кистями рук показать ворота, как ворота открываются)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дому быстро подбегаем.              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(Пальцами быстро « пробежаться» по  столу)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дверь стучимся:                              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(Постучать кулаками по столу) 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«Тук – тук – тук!»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–то к нам идет на стук…    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(Ладонь приставить к правому уху: прислушаются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7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1412776"/>
            <a:ext cx="6264696" cy="1224136"/>
          </a:xfrm>
        </p:spPr>
        <p:txBody>
          <a:bodyPr>
            <a:normAutofit/>
          </a:bodyPr>
          <a:lstStyle/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СПАСИБО ЗА ВНИМАНИЕ!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2050" name="AutoShape 2" descr="https://pickimage.ru/wp-content/uploads/images/detskie/grandfather/dedushka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pickimage.ru/wp-content/uploads/images/detskie/grandfather/dedushka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 descr="C:\Users\Анатолий\Downloads\dedushka11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2362200"/>
            <a:ext cx="2880320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49154" name="Picture 2" descr="https://demiart.ru/forum/uploads6/post-1155877-128216289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332656"/>
            <a:ext cx="8136904" cy="610267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_104_____oe_59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3568" y="836712"/>
            <a:ext cx="7848872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-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908721"/>
            <a:ext cx="8064896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imgB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836712"/>
            <a:ext cx="8136904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836712"/>
            <a:ext cx="5688632" cy="4248472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Ребята печка у меня универсальна, она и дом греет, и кормит меня. А зимой, когда   мы мерзнем, лезем на печку и греемся и нам никакие болезни не страшны. А ещё я в печке воду грею, ведь у меня нет горячей воды, а в печке она стоит горячая хоть целый день. А какое в ней получается вкусное топленое молоко -  пальчики оближешь!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вас в городе тоже печка есть?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Ответы детей: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Нет, еду готовят на газовых или электрических плитах, а дома обогревают батареи центрального отопления.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Ребята, а как же нагреваешь такую большую печку?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Дровами, а дрова заготавливают заранее, колют и убирают  в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дровянник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1763688" y="4005064"/>
            <a:ext cx="6696744" cy="136815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Ребята, а зачем их в </a:t>
            </a:r>
            <a:r>
              <a:rPr kumimoji="0" lang="ru-RU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дровянник</a:t>
            </a: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убирать, как вы думаете?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Чтобы дождь и снег  не попадали на дрова, иначе они  будут сырыми, а сырые дрова плохо горят.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" name="Picture 5" descr="C:\Users\Анатолий\Downloads\dedushka11 (1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836712"/>
            <a:ext cx="2880320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натолий\Downloads\122720816-green-grass-and-leaves-border-vector-illustratio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pic>
        <p:nvPicPr>
          <p:cNvPr id="2" name="Рисунок 1" descr="_104_____oe_59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14500" y="1285875"/>
            <a:ext cx="5715000" cy="4286250"/>
          </a:xfrm>
          <a:prstGeom prst="rect">
            <a:avLst/>
          </a:prstGeom>
        </p:spPr>
      </p:pic>
      <p:pic>
        <p:nvPicPr>
          <p:cNvPr id="3" name="Рисунок 2" descr="1d3ff84e950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9552" y="836713"/>
            <a:ext cx="8136904" cy="5616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626</TotalTime>
  <Words>708</Words>
  <Application>Microsoft Office PowerPoint</Application>
  <PresentationFormat>Экран (4:3)</PresentationFormat>
  <Paragraphs>90</Paragraphs>
  <Slides>30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Городская</vt:lpstr>
      <vt:lpstr>Слайд 1</vt:lpstr>
      <vt:lpstr>Цели:</vt:lpstr>
      <vt:lpstr>     «Дом» На горе мы видим дом.                          (Кистями рук сложить « домик»)   Много зелени кругом.                            (Волнообразное движение кистями рук.) Вот деревья, вот кусты.                        (Руками изобразить деревья, кусты) Вот душистые цветы.         (Пальцами показать бутон, распускающийся цветок )     Окружает все забор.                              (Пальцами показать забор)       За забором – чистый двор.                  (Погладить ладонями стол)   Мы ворота открываем,  (Кистями рук показать ворота, как ворота открываются) К дому быстро подбегаем.              (Пальцами быстро « пробежаться» по  столу) В дверь стучимся:                                (Постучать кулаками по столу)   «Тук – тук – тук!» Кто –то к нам идет на стук…    (Ладонь приставить к правому уху: прислушаются.)  </vt:lpstr>
      <vt:lpstr>Слайд 4</vt:lpstr>
      <vt:lpstr>Слайд 5</vt:lpstr>
      <vt:lpstr>Слайд 6</vt:lpstr>
      <vt:lpstr>Слайд 7</vt:lpstr>
      <vt:lpstr>Ребята печка у меня универсальна, она и дом греет, и кормит меня. А зимой, когда   мы мерзнем, лезем на печку и греемся и нам никакие болезни не страшны. А ещё я в печке воду грею, ведь у меня нет горячей воды, а в печке она стоит горячая хоть целый день. А какое в ней получается вкусное топленое молоко -  пальчики оближешь! У вас в городе тоже печка есть? Ответы детей: Нет, еду готовят на газовых или электрических плитах, а дома обогревают батареи центрального отопления. Ребята, а как же нагреваешь такую большую печку? Дети: Дровами, а дрова заготавливают заранее, колют и убирают  в дровянник.    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Задание от дедушки Егора</vt:lpstr>
      <vt:lpstr>Слайд 26</vt:lpstr>
      <vt:lpstr>Слайд 27</vt:lpstr>
      <vt:lpstr>Слайд 28</vt:lpstr>
      <vt:lpstr>Слайд 29</vt:lpstr>
      <vt:lpstr>Слайд 30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Анатолий</cp:lastModifiedBy>
  <cp:revision>89</cp:revision>
  <dcterms:created xsi:type="dcterms:W3CDTF">2013-12-23T17:36:32Z</dcterms:created>
  <dcterms:modified xsi:type="dcterms:W3CDTF">2022-04-13T19:42:28Z</dcterms:modified>
</cp:coreProperties>
</file>