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23 «Кораблик»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43182"/>
            <a:ext cx="8001056" cy="35719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педагогов и родителей по художественно-эстетическому развитию дошкольников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Самикова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Н.И.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Волжск 2019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872410" cy="7143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и задачи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новых подходов к взаимодействию детского сада и семьи как фактора позитивного художественно-эстетического развития ребенка.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Развитие творческих способностей и стремления к самовыражению ребенка в различных видах художественно-эстетической деятельности.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Обеспечение художественно-эстетического и эмоционального развития ребенка в дошкольном учреждении и семье.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Повышение педагогической культуры родителей.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Развитие интереса к культурному наследию.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Стимулирование родителей как участников единого образовательного пространства к поиску оптимального стиля общения с ребенком.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2000240"/>
            <a:ext cx="270035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Единство целей и задач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00562" y="1928802"/>
            <a:ext cx="2986102" cy="1200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Индивидуальный подход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5720" y="4143380"/>
            <a:ext cx="3357586" cy="134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Системность и последовательность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14876" y="4071942"/>
            <a:ext cx="3286148" cy="13430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Взаимное доверие и взаимопомощь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Формы работы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10" y="1643050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Педагогические беседы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57686" y="1142984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Обмен мнениями о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развитии ребенка, обсуждение характера, степени и возможных причин проблем, с которыми сталкиваются родители и педагоги в процессе художественно-эстетического развития. По результатам беседы педагог намечает пути дальнейшего развития ребенка.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214678" y="192880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4643446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Дни открытых дверей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3857628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соде6ржанием, организационными формами и методами художественно-эстетического развития детей.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143240" y="492919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1428736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Тематические консультации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4500570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357554" y="17859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428992" y="47863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928670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способствующих преодолению трудностей во взаимодействии педагогов и родителей по вопросам художественно-эстетического развития детей в условиях семьи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2" y="3643314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Большое значение в подготовке мастер-класса придается практическим и наглядным методам. Мастер-класс может быть организован сотрудниками детского сада, родителями, приглашенными специалистами (художником, библиотекарем и др.)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1428736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4429132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Конференции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357554" y="17859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357554" y="47148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857232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большую актуальность приобретает проектная деятельность. Они помогают работать в команде, овладеть способами коллективной мыслительной деятельности; освоить алгоритм создания проекта, отталкиваясь от потребностей ребенка; объединить усилия педагогов, родителей и детей с целью реализации проекта.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2" y="3643314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Педагогическое просвещение, обмен опытом семейного воспитания по художественно-эстетическому развитию дошкольников. Привлечение родителей к активному осмыслению развития интересов у детей в семье и учет индивидуальных особенностей.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28662" y="1428736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Акции, вечера музыки и поэзии, семейные клубы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4429132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Практикумы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357554" y="17859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428992" y="47863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857232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этих формах совместной деятельности заложены возможности коррекции поведения родителей и педагогов, предпочитающих авторитарный стиль общения с ребенком; воспитания у них бережного отношения к детскому творчеству </a:t>
            </a:r>
            <a:r>
              <a:rPr lang="ru-RU" sz="1600" dirty="0" smtClean="0"/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3500438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Выработка у родителей педагогических умений по художественно-эстетическому развитию детей, эффективному расширению возникающих педагогических ситуаций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4429132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Родительские чтения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1500174"/>
            <a:ext cx="2214578" cy="107157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Родительские собрания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357554" y="17859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428992" y="47863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3500438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особенностями возрастного и психологического развития детей, эффективными методами и приемами художественно-эстетического развития детей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2" y="857232"/>
            <a:ext cx="3286148" cy="257176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Взаимное общение педагогов и родителей по актуальным проблемам художественно-эстетического развития детей, расширение педагогического кругозора родителей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успешного художественно-эстетического развития дошкольников необходимо повышать ответственность родителей, постоянно совершенствовать их педагогические знания.  Работа должна быть направлена на создание атмосферы взаимопонимания и доверительных отношений между родителями, педагогами и детьми, обеспечивающие совместный успех в художественно-эстетическом развитии воспитанников.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410</Words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дошкольное образовательное учреждение «Детский сад №23 «Кораблик»</vt:lpstr>
      <vt:lpstr>Цель и задачи </vt:lpstr>
      <vt:lpstr>Принципы </vt:lpstr>
      <vt:lpstr>Формы работы </vt:lpstr>
      <vt:lpstr>Слайд 5</vt:lpstr>
      <vt:lpstr>Слайд 6</vt:lpstr>
      <vt:lpstr>Слайд 7</vt:lpstr>
      <vt:lpstr>Слайд 8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ДОУ №23 «Кораблик»</dc:title>
  <dc:creator>VIRT</dc:creator>
  <cp:lastModifiedBy>Дом</cp:lastModifiedBy>
  <cp:revision>9</cp:revision>
  <dcterms:created xsi:type="dcterms:W3CDTF">2019-12-16T18:33:35Z</dcterms:created>
  <dcterms:modified xsi:type="dcterms:W3CDTF">2019-12-17T07:53:36Z</dcterms:modified>
</cp:coreProperties>
</file>