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0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6023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Приобщение детей к здоровому образу жизни.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В детском саду проводится обширный комплекс закаливающих мероприятий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Соблюдение температурного режима в течение дня;</a:t>
            </a:r>
          </a:p>
          <a:p>
            <a:r>
              <a:rPr lang="ru-RU" sz="2000" dirty="0" smtClean="0"/>
              <a:t>Правильная организация прогулки и её длительность;</a:t>
            </a:r>
          </a:p>
          <a:p>
            <a:r>
              <a:rPr lang="ru-RU" sz="2000" dirty="0" smtClean="0"/>
              <a:t>  Соблюдение сезонной одежды во время прогулок, учитывая индивидуальное состояние здоровья детей;</a:t>
            </a:r>
          </a:p>
          <a:p>
            <a:r>
              <a:rPr lang="ru-RU" sz="2000" dirty="0" smtClean="0"/>
              <a:t>  Облегчённая одежда для детей в </a:t>
            </a:r>
            <a:r>
              <a:rPr lang="ru-RU" sz="2000" dirty="0" err="1" smtClean="0"/>
              <a:t>д</a:t>
            </a:r>
            <a:r>
              <a:rPr lang="ru-RU" sz="2000" dirty="0" smtClean="0"/>
              <a:t>/саду;</a:t>
            </a:r>
          </a:p>
          <a:p>
            <a:r>
              <a:rPr lang="ru-RU" sz="2000" dirty="0" smtClean="0"/>
              <a:t>  Сон с обнаженным торсом;</a:t>
            </a:r>
          </a:p>
          <a:p>
            <a:r>
              <a:rPr lang="ru-RU" sz="2000" dirty="0" smtClean="0"/>
              <a:t> Дыхательная гимнастика после сна;</a:t>
            </a:r>
          </a:p>
          <a:p>
            <a:r>
              <a:rPr lang="ru-RU" sz="2000" dirty="0" smtClean="0"/>
              <a:t>  Мытьё прохладной водой рук по локоть; </a:t>
            </a:r>
          </a:p>
          <a:p>
            <a:r>
              <a:rPr lang="ru-RU" sz="2000" dirty="0" smtClean="0"/>
              <a:t>Комплекс контрастных закаливающих процедур по дорожке “здоровья” (тактильные дорожки);</a:t>
            </a:r>
          </a:p>
          <a:p>
            <a:r>
              <a:rPr lang="ru-RU" sz="2000" dirty="0" smtClean="0"/>
              <a:t>  Обливание ног водой с постепенным снижением температуры.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73832"/>
          </a:xfrm>
        </p:spPr>
        <p:txBody>
          <a:bodyPr/>
          <a:lstStyle/>
          <a:p>
            <a:pPr algn="ctr"/>
            <a:r>
              <a:rPr lang="ru-RU" b="1" dirty="0" smtClean="0"/>
              <a:t>закаливание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Обливание ног и умывание прохладной водой</a:t>
            </a:r>
            <a:endParaRPr lang="ru-RU" dirty="0"/>
          </a:p>
        </p:txBody>
      </p:sp>
      <p:pic>
        <p:nvPicPr>
          <p:cNvPr id="14338" name="Picture 2" descr="http://belgorod.bezformata.ru/content/image6016294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140968"/>
            <a:ext cx="4572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738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Гимнастика после сна</a:t>
            </a:r>
            <a:endParaRPr lang="ru-RU" sz="3600" b="1" dirty="0"/>
          </a:p>
        </p:txBody>
      </p:sp>
      <p:pic>
        <p:nvPicPr>
          <p:cNvPr id="13316" name="Picture 4" descr="http://i1.ytimg.com/vi/QvUwXyTl9BE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36912"/>
            <a:ext cx="4572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298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Ходьба по тактильным дорожкам</a:t>
            </a:r>
            <a:endParaRPr lang="ru-RU" sz="3200" b="1" dirty="0"/>
          </a:p>
        </p:txBody>
      </p:sp>
      <p:sp>
        <p:nvSpPr>
          <p:cNvPr id="12290" name="AutoShape 2" descr="https://im0-tub-ru.yandex.net/i?id=b0efc407c2a470dc5bf9742034811475&amp;n=33&amp;h=215&amp;w=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s://im0-tub-ru.yandex.net/i?id=b0efc407c2a470dc5bf9742034811475&amp;n=33&amp;h=215&amp;w=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s://im0-tub-ru.yandex.net/i?id=b0efc407c2a470dc5bf9742034811475&amp;n=33&amp;h=215&amp;w=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http://sheg-ds1.dou.tomsk.ru/files/2015/10/DSC001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8" name="AutoShape 10" descr="http://sheg-ds1.dou.tomsk.ru/files/2015/10/DSC001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0" name="AutoShape 12" descr="http://sheg-ds1.dou.tomsk.ru/files/2015/10/DSC001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2" name="AutoShape 14" descr="http://sheg-ds1.dou.tomsk.ru/files/2015/10/DSC001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4" name="AutoShape 16" descr="http://sheg-ds1.dou.tomsk.ru/files/2015/10/DSC001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6" name="AutoShape 18" descr="http://sheg-ds1.dou.tomsk.ru/files/2015/10/DSC001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8" name="AutoShape 20" descr="http://sheg-ds1.dou.tomsk.ru/files/2015/10/DSC001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10" name="Picture 22" descr="http://sheg-ds1.dou.tomsk.ru/files/2015/10/DSC001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60848"/>
            <a:ext cx="6849343" cy="4413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738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Дыхательная гимнастика</a:t>
            </a:r>
            <a:endParaRPr lang="ru-RU" sz="3600" b="1" dirty="0"/>
          </a:p>
        </p:txBody>
      </p:sp>
      <p:pic>
        <p:nvPicPr>
          <p:cNvPr id="11266" name="Picture 2" descr="http://teremok-taganrog.ru/images/groups/gr3/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852936"/>
            <a:ext cx="4752528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Организация рациональной двигательной активности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Физическое воспитание оказывает существенное влияние на совершенствование защитных сил организма ребёнка, ход его физического развития, содействует овладению необходимыми движениями.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Основные принципы организации физического воспитания в детском саду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Физическая нагрузка адекватна возрасту, полу ребёнка, уровню его физического развития, биологической зрелости и здоровья. </a:t>
            </a:r>
          </a:p>
          <a:p>
            <a:r>
              <a:rPr lang="ru-RU" sz="2000" dirty="0" smtClean="0"/>
              <a:t> Сочетание двигательной активности с общедоступными закаливающими процедурами. </a:t>
            </a:r>
          </a:p>
          <a:p>
            <a:r>
              <a:rPr lang="ru-RU" sz="2000" dirty="0" smtClean="0"/>
              <a:t> Обязательное включение в комплекс физического воспитания элементов дыхательной гимнастики, упражнений на повышение выносливости </a:t>
            </a:r>
            <a:r>
              <a:rPr lang="ru-RU" sz="2000" dirty="0" err="1" smtClean="0"/>
              <a:t>кардиореспираторной</a:t>
            </a:r>
            <a:r>
              <a:rPr lang="ru-RU" sz="2000" dirty="0" smtClean="0"/>
              <a:t> системы. Занятия строить с учётом группы здоровья (подгрупповые). </a:t>
            </a:r>
          </a:p>
          <a:p>
            <a:r>
              <a:rPr lang="ru-RU" sz="2000" dirty="0" smtClean="0"/>
              <a:t> Медицинский контроль за физическим воспитанием.</a:t>
            </a:r>
          </a:p>
          <a:p>
            <a:r>
              <a:rPr lang="ru-RU" sz="2000" dirty="0" smtClean="0"/>
              <a:t>  Включение в гимнастику и занятия элементов корригирующей гимнастики для профилактики плоскостопия и искривления осанки.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80120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Для развития целостного понимания ценности здоровья с детьми проводятся занятия по </a:t>
            </a:r>
            <a:r>
              <a:rPr lang="ru-RU" sz="2000" i="1" dirty="0" err="1" smtClean="0"/>
              <a:t>валеологии</a:t>
            </a:r>
            <a:r>
              <a:rPr lang="ru-RU" sz="2000" i="1" dirty="0" smtClean="0"/>
              <a:t>, которые строятся по следующему алгоритму:</a:t>
            </a:r>
            <a:endParaRPr lang="ru-RU" sz="2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Первоначальное сообщение доступных ребенку знаний и представлений о способах укрепления и сохранения здоровья.</a:t>
            </a:r>
          </a:p>
          <a:p>
            <a:r>
              <a:rPr lang="ru-RU" sz="2400" dirty="0" smtClean="0"/>
              <a:t>Обогащение знаний детей через беседу, чтение познавательной литературы.</a:t>
            </a:r>
          </a:p>
          <a:p>
            <a:r>
              <a:rPr lang="ru-RU" sz="2400" dirty="0" smtClean="0"/>
              <a:t> Уточнение знаний детей в дидактической игре, опытно-экспериментальной деятельности.</a:t>
            </a:r>
          </a:p>
          <a:p>
            <a:r>
              <a:rPr lang="ru-RU" sz="2400" dirty="0" smtClean="0"/>
              <a:t>  Закрепление знаний в сюжетно-ролевой игре, интегрированных занятиях по развитию речи, изобразительной деятельности.</a:t>
            </a:r>
          </a:p>
          <a:p>
            <a:r>
              <a:rPr lang="ru-RU" sz="2400" dirty="0" smtClean="0"/>
              <a:t>  Диагностика усвоенных знаний, умений и навыков.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www.forchel.ru/uploads/posts/2010-11/1290531409_ssho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620688"/>
            <a:ext cx="5544616" cy="6070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Работа с педагогами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актуализация внимания воспитателей на том, что в педагогической </a:t>
            </a:r>
            <a:r>
              <a:rPr lang="ru-RU" sz="2000" dirty="0" err="1" smtClean="0"/>
              <a:t>валеологии</a:t>
            </a:r>
            <a:r>
              <a:rPr lang="ru-RU" sz="2000" dirty="0" smtClean="0"/>
              <a:t> у них главная социальная роль;</a:t>
            </a:r>
          </a:p>
          <a:p>
            <a:r>
              <a:rPr lang="ru-RU" sz="2000" dirty="0" smtClean="0"/>
              <a:t>  просветительная работа по направлениям программы “Здоровье” и т.д. </a:t>
            </a:r>
          </a:p>
          <a:p>
            <a:r>
              <a:rPr lang="ru-RU" sz="2000" dirty="0" smtClean="0"/>
              <a:t>консультации воспитателей по сохранению собственного здоровья, проигрывание с ними возможных проблемных ситуаций: больной педагог – здоровый воспитанник; здоровый педагог – больной воспитанник; больной педагог – больной воспитанник;</a:t>
            </a:r>
          </a:p>
          <a:p>
            <a:r>
              <a:rPr lang="ru-RU" sz="2000" dirty="0" smtClean="0"/>
              <a:t>  обучение педагогов приёмам личной самодиагностики здоровья в физическом, социальном, психическом аспекте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dsad_soln.karg.edu54.ru/images/p5_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8064896" cy="44359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СОЗДАНИЕ ПРЕДСТАВЛЕНИЙ О ЗДОРОВОМ ОБРАЗЕ ЖИЗНИ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8003232" cy="4608576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ru-RU" sz="2400" b="1" dirty="0" smtClean="0"/>
              <a:t>Основная идея- здоровый образ жизни- не формируется с помощью отдельных мероприятий. Каждая минута пребывания ребёнка в детском саду должна способствовать решению этой задачи, которая осуществляется по следующим </a:t>
            </a:r>
            <a:r>
              <a:rPr lang="ru-RU" sz="2400" dirty="0" smtClean="0"/>
              <a:t>направлениям: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Работу с педагогами условно делим на 3 блока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01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70C0"/>
                </a:solidFill>
              </a:rPr>
              <a:t>1 блок- состояние образовательного процесса и состояние здоровья.</a:t>
            </a:r>
          </a:p>
          <a:p>
            <a:r>
              <a:rPr lang="ru-RU" sz="2200" dirty="0" smtClean="0"/>
              <a:t>разработка критериев комплексной оценки состояния здоровья (психологические и физиологические аспекты); </a:t>
            </a:r>
          </a:p>
          <a:p>
            <a:r>
              <a:rPr lang="ru-RU" sz="2200" dirty="0" smtClean="0"/>
              <a:t> диагностика состояния здоровья всех возрастных групп; </a:t>
            </a:r>
          </a:p>
          <a:p>
            <a:r>
              <a:rPr lang="ru-RU" sz="2200" dirty="0" smtClean="0"/>
              <a:t> диагностика среды жизнедеятельности ребёнка, включая образовательную, психологическую, семейную среду и экологию места обитания; </a:t>
            </a:r>
          </a:p>
          <a:p>
            <a:r>
              <a:rPr lang="ru-RU" sz="2200" dirty="0" smtClean="0"/>
              <a:t> создание информационной базы по психологическим, педагогическим, экологическим, санитарно-гигиеническим и методическим составляющим здоровья детей.</a:t>
            </a:r>
            <a:endParaRPr lang="ru-RU" sz="2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51710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2 блок –разработка комплексной стратегии, направленной на улучшение состояния здоровья детей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25310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подготовка и переподготовка квалификационных специалистов (инструкторов по физической культуре, психологов); 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 разработка и внедрение психологических, педагогических, </a:t>
            </a:r>
            <a:r>
              <a:rPr lang="ru-RU" sz="2000" dirty="0" err="1" smtClean="0"/>
              <a:t>валеологических</a:t>
            </a:r>
            <a:r>
              <a:rPr lang="ru-RU" sz="2000" dirty="0" smtClean="0"/>
              <a:t> и медицинских методов коррекции;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  пропаганда здорового образа жизни (проведение конкурсов, распространение рекламно- информационной литературы, радиопередачи и т. д.)</a:t>
            </a:r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3 блок: Оценка эффективности мероприятий направленных на улучшение состояния здоровья: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создание методов оценки социально-психологической и экономической эффективности программы. Задачи программы ориентированы на комплексное решение проблем сохранения и укрепления здоровья детей, включают в себя:</a:t>
            </a:r>
          </a:p>
          <a:p>
            <a:r>
              <a:rPr lang="ru-RU" sz="2000" dirty="0" smtClean="0"/>
              <a:t>  внедрение современных методов мониторинга здоровья;</a:t>
            </a:r>
          </a:p>
          <a:p>
            <a:r>
              <a:rPr lang="ru-RU" sz="2000" dirty="0" smtClean="0"/>
              <a:t>  разработка систем физического влияния, основанных на индивидуально-психологическом подходе;</a:t>
            </a:r>
          </a:p>
          <a:p>
            <a:r>
              <a:rPr lang="ru-RU" sz="2000" dirty="0" smtClean="0"/>
              <a:t>  внедрение новых технологий и методов коррекции и реабилитации в учреждениях для детей с различными видами нарушений в физическом и психическом развитии, а также систему их социального сопровождения после выпуска из учреждения; </a:t>
            </a:r>
          </a:p>
          <a:p>
            <a:r>
              <a:rPr lang="ru-RU" sz="2000" dirty="0" smtClean="0"/>
              <a:t> обеспечение методической и дидактической литературы специалистов, повышающих свою профессиональную квалификацию</a:t>
            </a:r>
            <a:endParaRPr lang="ru-RU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Работа с родителями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Повышение педагогической культуры родителей. </a:t>
            </a:r>
          </a:p>
          <a:p>
            <a:r>
              <a:rPr lang="ru-RU" dirty="0" smtClean="0"/>
              <a:t> Пропаганда общественного дошкольного воспитания. </a:t>
            </a:r>
          </a:p>
          <a:p>
            <a:r>
              <a:rPr lang="ru-RU" dirty="0" smtClean="0"/>
              <a:t>Изучение, обобщение и распространение положительного опыта семейного воспитания. </a:t>
            </a:r>
          </a:p>
          <a:p>
            <a:r>
              <a:rPr lang="ru-RU" dirty="0" smtClean="0"/>
              <a:t>Установка родителей на совместную работу с целью решения всех психолого-педагогических проблем развития ребёнка.</a:t>
            </a:r>
          </a:p>
          <a:p>
            <a:r>
              <a:rPr lang="ru-RU" dirty="0" smtClean="0"/>
              <a:t>  Вооружение родителей основами </a:t>
            </a:r>
            <a:r>
              <a:rPr lang="ru-RU" dirty="0" err="1" smtClean="0"/>
              <a:t>психолого</a:t>
            </a:r>
            <a:r>
              <a:rPr lang="ru-RU" dirty="0" smtClean="0"/>
              <a:t>- педагогических знаний, через психологические тренинги, консультации, семинары.</a:t>
            </a:r>
          </a:p>
          <a:p>
            <a:r>
              <a:rPr lang="ru-RU" dirty="0" smtClean="0"/>
              <a:t>  </a:t>
            </a:r>
            <a:r>
              <a:rPr lang="ru-RU" dirty="0" err="1" smtClean="0"/>
              <a:t>Валеологическое</a:t>
            </a:r>
            <a:r>
              <a:rPr lang="ru-RU" dirty="0" smtClean="0"/>
              <a:t> просвещение родителей в создании экологической и психологической среды в семье. </a:t>
            </a:r>
          </a:p>
          <a:p>
            <a:r>
              <a:rPr lang="ru-RU" dirty="0" smtClean="0"/>
              <a:t> Включение родителей в воспитательно-образовательный процесс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Формы работы с родителями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Проведение родительских собраний, семинаров-практикумов, консультаций.</a:t>
            </a:r>
          </a:p>
          <a:p>
            <a:r>
              <a:rPr lang="ru-RU" sz="2000" dirty="0" smtClean="0"/>
              <a:t>  Педагогические беседы с родителями (индивидуальные и групповые) по проблемам.</a:t>
            </a:r>
          </a:p>
          <a:p>
            <a:r>
              <a:rPr lang="ru-RU" sz="2000" dirty="0" smtClean="0"/>
              <a:t>  Дни открытых дверей.</a:t>
            </a:r>
          </a:p>
          <a:p>
            <a:r>
              <a:rPr lang="ru-RU" sz="2000" dirty="0" smtClean="0"/>
              <a:t>  Экскурсии по детскому саду для вновь прибывших.</a:t>
            </a:r>
          </a:p>
          <a:p>
            <a:r>
              <a:rPr lang="ru-RU" sz="2000" dirty="0" smtClean="0"/>
              <a:t>  Показ занятий для родителей (как уже посещавших дошкольное учреждение, так и для вновь прибывших).</a:t>
            </a:r>
          </a:p>
          <a:p>
            <a:r>
              <a:rPr lang="ru-RU" sz="2000" dirty="0" smtClean="0"/>
              <a:t>  Совместные занятия для детей и родителей.</a:t>
            </a:r>
          </a:p>
          <a:p>
            <a:r>
              <a:rPr lang="ru-RU" sz="2000" dirty="0" smtClean="0"/>
              <a:t>  Круглые столы с привлечением специалистов </a:t>
            </a:r>
            <a:r>
              <a:rPr lang="ru-RU" sz="2000" dirty="0" err="1" smtClean="0"/>
              <a:t>д</a:t>
            </a:r>
            <a:r>
              <a:rPr lang="ru-RU" sz="2000" dirty="0" smtClean="0"/>
              <a:t>/сада (логопеда, инструктора по физическому воспитанию, психолога, медицинскую сестру, врача). </a:t>
            </a:r>
          </a:p>
          <a:p>
            <a:r>
              <a:rPr lang="ru-RU" sz="2000" dirty="0" smtClean="0"/>
              <a:t> Организация совместных дел</a:t>
            </a:r>
            <a:endParaRPr lang="ru-RU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738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Главная задача родителей и педагогов МДОУ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865616"/>
          </a:xfrm>
        </p:spPr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выработать у детей разумное отношение к своему организму, привить необходимые санитарно- гигиенические навыки, научить вести здоровый образ жизни с раннего детства.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Формирование представлений о здоровом образе жизни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Включает следующие разделы: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Режим дня </a:t>
            </a:r>
          </a:p>
          <a:p>
            <a:r>
              <a:rPr lang="ru-RU" dirty="0" smtClean="0"/>
              <a:t>Воспитание культурно-гигиенических навыков</a:t>
            </a:r>
          </a:p>
          <a:p>
            <a:r>
              <a:rPr lang="ru-RU" dirty="0" smtClean="0"/>
              <a:t> Питание</a:t>
            </a:r>
          </a:p>
          <a:p>
            <a:r>
              <a:rPr lang="ru-RU" dirty="0" smtClean="0"/>
              <a:t> Закаливание</a:t>
            </a:r>
          </a:p>
          <a:p>
            <a:r>
              <a:rPr lang="ru-RU" dirty="0" smtClean="0"/>
              <a:t> Организация двигательного режима </a:t>
            </a:r>
          </a:p>
          <a:p>
            <a:r>
              <a:rPr lang="ru-RU" dirty="0" smtClean="0"/>
              <a:t>Воспитание положительных эмоций </a:t>
            </a:r>
          </a:p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01824"/>
          </a:xfrm>
        </p:spPr>
        <p:txBody>
          <a:bodyPr/>
          <a:lstStyle/>
          <a:p>
            <a:pPr algn="ctr"/>
            <a:r>
              <a:rPr lang="ru-RU" b="1" dirty="0" smtClean="0"/>
              <a:t>Режим дня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Формировать первые представления о режиме дня.</a:t>
            </a:r>
          </a:p>
          <a:p>
            <a:r>
              <a:rPr lang="ru-RU" dirty="0" smtClean="0"/>
              <a:t> Формировать понятия о значении режима дня.</a:t>
            </a:r>
          </a:p>
          <a:p>
            <a:r>
              <a:rPr lang="ru-RU" dirty="0" smtClean="0"/>
              <a:t> Формировать понятия о важности соблюдения режима дня.</a:t>
            </a:r>
          </a:p>
          <a:p>
            <a:r>
              <a:rPr lang="ru-RU" dirty="0" smtClean="0"/>
              <a:t> Сформировать осознанное отношение к соблюдению режима дня.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Используемые методы воспитания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Дидактические игры</a:t>
            </a:r>
          </a:p>
          <a:p>
            <a:r>
              <a:rPr lang="ru-RU" dirty="0" smtClean="0"/>
              <a:t>  Игровые упражнения</a:t>
            </a:r>
          </a:p>
          <a:p>
            <a:r>
              <a:rPr lang="ru-RU" dirty="0" smtClean="0"/>
              <a:t>  Беседы</a:t>
            </a:r>
          </a:p>
          <a:p>
            <a:r>
              <a:rPr lang="ru-RU" dirty="0" smtClean="0"/>
              <a:t>  Рисование</a:t>
            </a:r>
          </a:p>
          <a:p>
            <a:r>
              <a:rPr lang="ru-RU" dirty="0" smtClean="0"/>
              <a:t>  Составление рассказов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458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Воспитание культурно-гигиенических навыков</a:t>
            </a:r>
            <a:endParaRPr lang="ru-RU" b="1" dirty="0"/>
          </a:p>
        </p:txBody>
      </p:sp>
      <p:pic>
        <p:nvPicPr>
          <p:cNvPr id="1026" name="Picture 2" descr="F:\в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69697" y="2249488"/>
            <a:ext cx="7404605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/>
          <a:lstStyle/>
          <a:p>
            <a:pPr algn="ctr"/>
            <a:r>
              <a:rPr lang="ru-RU" b="1" dirty="0" smtClean="0"/>
              <a:t>Питание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3960440" cy="23042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Формировать первые представления о поведении за столом во время приема пищи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8434" name="Picture 2" descr="http://www.islam.ru/sites/default/files/img/news/2012/03/22_halal_pit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412776"/>
            <a:ext cx="3168352" cy="20162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725144"/>
            <a:ext cx="42484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Формировать у детей вкусы и привычку к правильному, здоровому питанию</a:t>
            </a:r>
            <a:endParaRPr lang="ru-RU" sz="2000" dirty="0"/>
          </a:p>
        </p:txBody>
      </p:sp>
      <p:pic>
        <p:nvPicPr>
          <p:cNvPr id="18436" name="Picture 4" descr="http://misanec.ru/wp-content/uploads/2016/02/dsc0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61048"/>
            <a:ext cx="3411385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458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Принципы организации питания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Выполнение режима питания;</a:t>
            </a:r>
          </a:p>
          <a:p>
            <a:r>
              <a:rPr lang="ru-RU" dirty="0" smtClean="0"/>
              <a:t> Гигиена приёма пищи;</a:t>
            </a:r>
          </a:p>
          <a:p>
            <a:r>
              <a:rPr lang="ru-RU" dirty="0" smtClean="0"/>
              <a:t> Ежедневное соблюдение норм потребления продуктов и калорийности питания, в т.ч. и от родителей (спонсорская помощь); </a:t>
            </a:r>
          </a:p>
          <a:p>
            <a:r>
              <a:rPr lang="ru-RU" dirty="0" smtClean="0"/>
              <a:t>Эстетика организации питания (сервировка);</a:t>
            </a:r>
          </a:p>
          <a:p>
            <a:r>
              <a:rPr lang="ru-RU" dirty="0" smtClean="0"/>
              <a:t> Индивидуальный подход к детям во время питания; </a:t>
            </a:r>
          </a:p>
          <a:p>
            <a:r>
              <a:rPr lang="ru-RU" dirty="0" smtClean="0"/>
              <a:t>Правильность расстановки мебели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018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Основные факторы закаливания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Закаливающее воздействие органично вписывается в каждый элемент режима дня;</a:t>
            </a:r>
          </a:p>
          <a:p>
            <a:r>
              <a:rPr lang="ru-RU" dirty="0" smtClean="0"/>
              <a:t>  Закаливающие процедуры различаются как по виду, так и по интенсивности;</a:t>
            </a:r>
          </a:p>
          <a:p>
            <a:r>
              <a:rPr lang="ru-RU" dirty="0" smtClean="0"/>
              <a:t>  Закаливание проводится на фоне различной двигательной активности детей на физкультурных занятиях, других режимных моментах;</a:t>
            </a:r>
          </a:p>
          <a:p>
            <a:r>
              <a:rPr lang="ru-RU" dirty="0" smtClean="0"/>
              <a:t>  Закаливание проводится на положительном эмоциональном фоне и при тепловом комфорте организма детей;</a:t>
            </a:r>
          </a:p>
          <a:p>
            <a:r>
              <a:rPr lang="ru-RU" dirty="0" smtClean="0"/>
              <a:t> Постепенно расширяются зоны воздействия и увеличивается время проведения закаливающих процедур.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127</TotalTime>
  <Words>1061</Words>
  <Application>Microsoft Office PowerPoint</Application>
  <PresentationFormat>Экран (4:3)</PresentationFormat>
  <Paragraphs>116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Городская</vt:lpstr>
      <vt:lpstr>   Презентация   Приобщение детей к здоровому образу жизни.  </vt:lpstr>
      <vt:lpstr>СОЗДАНИЕ ПРЕДСТАВЛЕНИЙ О ЗДОРОВОМ ОБРАЗЕ ЖИЗНИ</vt:lpstr>
      <vt:lpstr>Формирование представлений о здоровом образе жизни  </vt:lpstr>
      <vt:lpstr>Режим дня</vt:lpstr>
      <vt:lpstr>Используемые методы воспитания</vt:lpstr>
      <vt:lpstr>Воспитание культурно-гигиенических навыков</vt:lpstr>
      <vt:lpstr>Питание </vt:lpstr>
      <vt:lpstr>Принципы организации питания</vt:lpstr>
      <vt:lpstr>Основные факторы закаливания</vt:lpstr>
      <vt:lpstr>В детском саду проводится обширный комплекс закаливающих мероприятий</vt:lpstr>
      <vt:lpstr>закаливание</vt:lpstr>
      <vt:lpstr>Гимнастика после сна</vt:lpstr>
      <vt:lpstr>Ходьба по тактильным дорожкам</vt:lpstr>
      <vt:lpstr>Дыхательная гимнастика</vt:lpstr>
      <vt:lpstr>Организация рациональной двигательной активности</vt:lpstr>
      <vt:lpstr>Основные принципы организации физического воспитания в детском саду </vt:lpstr>
      <vt:lpstr>Для развития целостного понимания ценности здоровья с детьми проводятся занятия по валеологии, которые строятся по следующему алгоритму:</vt:lpstr>
      <vt:lpstr>Презентация PowerPoint</vt:lpstr>
      <vt:lpstr>Работа с педагогами</vt:lpstr>
      <vt:lpstr>Работу с педагогами условно делим на 3 блока</vt:lpstr>
      <vt:lpstr>2 блок –разработка комплексной стратегии, направленной на улучшение состояния здоровья детей</vt:lpstr>
      <vt:lpstr>3 блок: Оценка эффективности мероприятий направленных на улучшение состояния здоровья:</vt:lpstr>
      <vt:lpstr>Работа с родителями</vt:lpstr>
      <vt:lpstr>Формы работы с родителями</vt:lpstr>
      <vt:lpstr>Главная задача родителей и педагогов МДОУ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Приобщение детей к здоровому образу жизни.</dc:title>
  <dc:creator>Андрей</dc:creator>
  <cp:lastModifiedBy>1</cp:lastModifiedBy>
  <cp:revision>17</cp:revision>
  <dcterms:created xsi:type="dcterms:W3CDTF">2016-06-01T18:16:00Z</dcterms:created>
  <dcterms:modified xsi:type="dcterms:W3CDTF">2022-04-13T08:07:59Z</dcterms:modified>
</cp:coreProperties>
</file>