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468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307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137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37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33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48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7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094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52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626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1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3DEA1-BC32-4BC7-B7C6-CE0671D15CE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FFFB3-B28C-4819-BE02-D462486D9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73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58" y="1190625"/>
            <a:ext cx="2129790" cy="11887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148" y="1232535"/>
            <a:ext cx="1146810" cy="11468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737" y="1103947"/>
            <a:ext cx="1899736" cy="1362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473" y="1232535"/>
            <a:ext cx="1846416" cy="13830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009" y="1313497"/>
            <a:ext cx="1221105" cy="122110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793425" y="1061084"/>
            <a:ext cx="3086100" cy="147351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457700" y="400050"/>
            <a:ext cx="27408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Продолжи ряд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757" y="3090862"/>
            <a:ext cx="1600201" cy="16002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607" y="3328987"/>
            <a:ext cx="1300163" cy="13001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018" y="2908995"/>
            <a:ext cx="1245871" cy="1792189"/>
          </a:xfrm>
          <a:prstGeom prst="rect">
            <a:avLst/>
          </a:prstGeom>
        </p:spPr>
      </p:pic>
      <p:sp>
        <p:nvSpPr>
          <p:cNvPr id="12" name="Улыбающееся лицо 11"/>
          <p:cNvSpPr/>
          <p:nvPr/>
        </p:nvSpPr>
        <p:spPr>
          <a:xfrm>
            <a:off x="4180998" y="5109210"/>
            <a:ext cx="1135380" cy="110871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2047186" y="5109210"/>
            <a:ext cx="1135380" cy="110871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6379319" y="5114925"/>
            <a:ext cx="1135380" cy="110871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433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3 -2.59259E-6 L 0.4806 -0.318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34" y="-1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6390283" y="1557368"/>
            <a:ext cx="2567940" cy="231267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166110" y="365760"/>
            <a:ext cx="5466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Какая из салфеток приколота?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0060" y="1645920"/>
            <a:ext cx="2686050" cy="1760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61260" y="2526030"/>
            <a:ext cx="2686050" cy="1760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312670" y="1788855"/>
            <a:ext cx="2567940" cy="231267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2500312" y="2834672"/>
            <a:ext cx="392430" cy="430530"/>
            <a:chOff x="2636520" y="3220402"/>
            <a:chExt cx="392430" cy="430530"/>
          </a:xfrm>
        </p:grpSpPr>
        <p:sp>
          <p:nvSpPr>
            <p:cNvPr id="6" name="Овал 5"/>
            <p:cNvSpPr/>
            <p:nvPr/>
          </p:nvSpPr>
          <p:spPr>
            <a:xfrm>
              <a:off x="2636520" y="3220402"/>
              <a:ext cx="392430" cy="43053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>
              <a:off x="2734627" y="3304283"/>
              <a:ext cx="196215" cy="244792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Равнобедренный треугольник 9"/>
          <p:cNvSpPr/>
          <p:nvPr/>
        </p:nvSpPr>
        <p:spPr>
          <a:xfrm>
            <a:off x="7762214" y="824866"/>
            <a:ext cx="2274570" cy="187833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371483" y="1578354"/>
            <a:ext cx="2567940" cy="231267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8436584" y="2269456"/>
            <a:ext cx="392430" cy="430530"/>
            <a:chOff x="2636520" y="3220402"/>
            <a:chExt cx="392430" cy="430530"/>
          </a:xfrm>
        </p:grpSpPr>
        <p:sp>
          <p:nvSpPr>
            <p:cNvPr id="13" name="Овал 12"/>
            <p:cNvSpPr/>
            <p:nvPr/>
          </p:nvSpPr>
          <p:spPr>
            <a:xfrm>
              <a:off x="2636520" y="3220402"/>
              <a:ext cx="392430" cy="43053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2734627" y="3304283"/>
              <a:ext cx="196215" cy="244792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2174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686" y="2017958"/>
            <a:ext cx="3227767" cy="32277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55324" y="217497"/>
            <a:ext cx="3312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Сосчитай яблочки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740818" y="1194305"/>
            <a:ext cx="3193961" cy="9787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5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40818" y="1181654"/>
            <a:ext cx="3193961" cy="9787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6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40818" y="1181654"/>
            <a:ext cx="3193961" cy="9787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7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40817" y="1169003"/>
            <a:ext cx="3193961" cy="9787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8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40817" y="1181654"/>
            <a:ext cx="3193961" cy="9787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9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40817" y="1156352"/>
            <a:ext cx="3193961" cy="9787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10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0978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  <p:bldP spid="8" grpId="0" animBg="1"/>
      <p:bldP spid="8" grpId="1" animBg="1"/>
      <p:bldP spid="7" grpId="0" animBg="1"/>
      <p:bldP spid="7" grpId="1" animBg="1"/>
      <p:bldP spid="6" grpId="0" animBg="1"/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15</Words>
  <Application>Microsoft Office PowerPoint</Application>
  <PresentationFormat>Широкоэкранный</PresentationFormat>
  <Paragraphs>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info</dc:creator>
  <cp:lastModifiedBy>info</cp:lastModifiedBy>
  <cp:revision>10</cp:revision>
  <dcterms:created xsi:type="dcterms:W3CDTF">2022-02-04T08:45:19Z</dcterms:created>
  <dcterms:modified xsi:type="dcterms:W3CDTF">2022-03-03T08:03:49Z</dcterms:modified>
</cp:coreProperties>
</file>