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48659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Устройства и узлы компьютера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колонки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сканер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принтер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компьютер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флешка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камера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наушники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микрофон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48659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Устройства и узлы компьютера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23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колонки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сканер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принтер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компьютер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флешка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камера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наушники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микрофон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7089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Устройства </a:t>
            </a:r>
            <a:r>
              <a:rPr lang="ru-RU" dirty="0" smtClean="0"/>
              <a:t>ввода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02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колонки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сканер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принтер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компьютер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флешка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камера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</p:pic>
      <p:pic>
        <p:nvPicPr>
          <p:cNvPr id="1026" name="наушники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микрофон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xtLst/>
        </p:spPr>
      </p:pic>
      <p:sp>
        <p:nvSpPr>
          <p:cNvPr id="2" name="TextBox 1"/>
          <p:cNvSpPr txBox="1"/>
          <p:nvPr/>
        </p:nvSpPr>
        <p:spPr>
          <a:xfrm>
            <a:off x="3131840" y="270892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Устройства </a:t>
            </a:r>
            <a:r>
              <a:rPr lang="ru-RU" dirty="0" smtClean="0"/>
              <a:t>ввода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43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колонки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сканер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принтер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компьютер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флешка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камера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наушники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микрофон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2486595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Устройства </a:t>
            </a:r>
            <a:r>
              <a:rPr lang="ru-RU" dirty="0" smtClean="0"/>
              <a:t>ввода-вывода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86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14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info</dc:creator>
  <cp:lastModifiedBy>info</cp:lastModifiedBy>
  <cp:revision>63</cp:revision>
  <dcterms:modified xsi:type="dcterms:W3CDTF">2021-11-24T11:00:36Z</dcterms:modified>
</cp:coreProperties>
</file>