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34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43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E7EDE-DF89-4F61-B15B-8995B6F2265A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B5FB7-B823-4FA7-BB4A-D884C62C09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315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B5FB7-B823-4FA7-BB4A-D884C62C09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88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08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5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4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0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5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797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11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365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59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20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82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C1300-90C6-4A82-B259-978C2C4864BC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EE73E-89A6-4018-A106-D9F16CE2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19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8278" y="433268"/>
            <a:ext cx="9022080" cy="87407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умножения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914210" y="1668164"/>
            <a:ext cx="4006472" cy="11121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Переместительные свойства</a:t>
            </a:r>
            <a:endParaRPr lang="ru-RU" sz="24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3914210" y="2994455"/>
            <a:ext cx="4006472" cy="111210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Сочетательное свойство</a:t>
            </a:r>
            <a:endParaRPr lang="ru-RU" sz="2400" dirty="0"/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914210" y="4320746"/>
            <a:ext cx="4006472" cy="111210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Распределительное свойство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434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40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Переместительное свойство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2434" y="2838003"/>
            <a:ext cx="1961536" cy="707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a*b= b*a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2160" y="1415273"/>
            <a:ext cx="10282084" cy="1082009"/>
          </a:xfrm>
          <a:prstGeom prst="rect">
            <a:avLst/>
          </a:prstGeom>
          <a:effectLst>
            <a:outerShdw blurRad="114300" dist="50800" dir="6600000" algn="ctr" rotWithShape="0">
              <a:srgbClr val="000000">
                <a:alpha val="69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От перестановки множителей значение произведения не меняется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15844" y="3725497"/>
            <a:ext cx="9335729" cy="2509017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800" u="sng" dirty="0" smtClean="0">
                <a:solidFill>
                  <a:schemeClr val="tx1"/>
                </a:solidFill>
              </a:rPr>
              <a:t>Пример: </a:t>
            </a:r>
          </a:p>
          <a:p>
            <a:endParaRPr lang="ru-RU" sz="2800" u="sng" dirty="0">
              <a:solidFill>
                <a:schemeClr val="tx1"/>
              </a:solidFill>
            </a:endParaRPr>
          </a:p>
          <a:p>
            <a:pPr marL="722313"/>
            <a:r>
              <a:rPr lang="ru-RU" sz="2800" b="1" dirty="0" smtClean="0">
                <a:solidFill>
                  <a:schemeClr val="tx1"/>
                </a:solidFill>
              </a:rPr>
              <a:t>2*4=2+2+2+2=8</a:t>
            </a:r>
          </a:p>
          <a:p>
            <a:pPr marL="722313"/>
            <a:r>
              <a:rPr lang="ru-RU" sz="2800" b="1" dirty="0" smtClean="0">
                <a:solidFill>
                  <a:schemeClr val="tx1"/>
                </a:solidFill>
              </a:rPr>
              <a:t>4*2=4+4=8 </a:t>
            </a:r>
            <a:endParaRPr lang="ru-RU" sz="2800" dirty="0">
              <a:solidFill>
                <a:schemeClr val="tx1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545390" y="6296098"/>
            <a:ext cx="1076635" cy="561902"/>
            <a:chOff x="5545390" y="6296098"/>
            <a:chExt cx="1076635" cy="561902"/>
          </a:xfrm>
        </p:grpSpPr>
        <p:sp>
          <p:nvSpPr>
            <p:cNvPr id="6" name="Прямоугольник 5">
              <a:hlinkClick r:id="rId3" action="ppaction://hlinksldjump"/>
            </p:cNvPr>
            <p:cNvSpPr/>
            <p:nvPr/>
          </p:nvSpPr>
          <p:spPr>
            <a:xfrm>
              <a:off x="5545390" y="6296098"/>
              <a:ext cx="1076635" cy="5619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Выгнутая вниз стрелка 6"/>
            <p:cNvSpPr/>
            <p:nvPr/>
          </p:nvSpPr>
          <p:spPr>
            <a:xfrm>
              <a:off x="5855110" y="6414085"/>
              <a:ext cx="478092" cy="296431"/>
            </a:xfrm>
            <a:prstGeom prst="curvedUp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9985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339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Сочетательное свойство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1795" y="3405282"/>
            <a:ext cx="3326359" cy="606279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a*(b*с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а*b)*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498959"/>
            <a:ext cx="10515600" cy="1417236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Чтобы умножить число на произведение двух чисел, можно сначала умножить его на первый множитель, а потом полученное произведение умножить на второй множитель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67563" y="4241758"/>
            <a:ext cx="7994821" cy="19152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u="sng" dirty="0" smtClean="0">
                <a:solidFill>
                  <a:schemeClr val="tx1"/>
                </a:solidFill>
              </a:rPr>
              <a:t>Пример:</a:t>
            </a:r>
          </a:p>
          <a:p>
            <a:endParaRPr lang="ru-RU" sz="2400" b="1" u="sng" dirty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25*(4*12)=(25*4)*12=100*12=1200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50*(2*17)=(50*2)*17=100*17=1700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5521411" y="6264876"/>
            <a:ext cx="1149178" cy="5931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гнутая вниз стрелка 6">
            <a:hlinkClick r:id="rId2" action="ppaction://hlinksldjump"/>
          </p:cNvPr>
          <p:cNvSpPr/>
          <p:nvPr/>
        </p:nvSpPr>
        <p:spPr>
          <a:xfrm>
            <a:off x="5844746" y="6387252"/>
            <a:ext cx="494270" cy="334824"/>
          </a:xfrm>
          <a:prstGeom prst="curved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996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91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7534" y="3038168"/>
            <a:ext cx="3318389" cy="648929"/>
          </a:xfrm>
        </p:spPr>
        <p:txBody>
          <a:bodyPr/>
          <a:lstStyle/>
          <a:p>
            <a:pPr marL="0" indent="0">
              <a:buNone/>
            </a:pPr>
            <a:r>
              <a:rPr lang="pt-BR" b="1" dirty="0"/>
              <a:t>(</a:t>
            </a:r>
            <a:r>
              <a:rPr lang="pt-BR" b="1" dirty="0" smtClean="0"/>
              <a:t>a+b)*c </a:t>
            </a:r>
            <a:r>
              <a:rPr lang="pt-BR" b="1" dirty="0"/>
              <a:t>= </a:t>
            </a:r>
            <a:r>
              <a:rPr lang="pt-BR" b="1" dirty="0" smtClean="0"/>
              <a:t>a*c </a:t>
            </a:r>
            <a:r>
              <a:rPr lang="pt-BR" b="1" dirty="0"/>
              <a:t>+ </a:t>
            </a:r>
            <a:r>
              <a:rPr lang="pt-BR" b="1" dirty="0" smtClean="0"/>
              <a:t>b*c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9871" y="1454714"/>
            <a:ext cx="9763432" cy="1362228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 умножить сумму на число, нужно умножить на это число каждое слагаемое и сложить полученные результаты.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2979" y="3908323"/>
            <a:ext cx="7270955" cy="16665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u="sng" dirty="0" smtClean="0">
                <a:solidFill>
                  <a:schemeClr val="tx1"/>
                </a:solidFill>
              </a:rPr>
              <a:t>Пример:</a:t>
            </a:r>
          </a:p>
          <a:p>
            <a:endParaRPr lang="ru-RU" sz="2400" b="1" u="sng" dirty="0">
              <a:solidFill>
                <a:schemeClr val="tx1"/>
              </a:solidFill>
            </a:endParaRPr>
          </a:p>
          <a:p>
            <a:pPr marL="633413"/>
            <a:r>
              <a:rPr lang="ru-RU" sz="2400" b="1" dirty="0" smtClean="0">
                <a:solidFill>
                  <a:schemeClr val="tx1"/>
                </a:solidFill>
              </a:rPr>
              <a:t>(9+4)*3=9*3+4*3=27+12=39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855109" y="6135330"/>
            <a:ext cx="1179871" cy="589935"/>
            <a:chOff x="5855109" y="6135330"/>
            <a:chExt cx="1179871" cy="589935"/>
          </a:xfrm>
        </p:grpSpPr>
        <p:sp>
          <p:nvSpPr>
            <p:cNvPr id="6" name="Прямоугольник 5">
              <a:hlinkClick r:id="rId2" action="ppaction://hlinksldjump"/>
            </p:cNvPr>
            <p:cNvSpPr/>
            <p:nvPr/>
          </p:nvSpPr>
          <p:spPr>
            <a:xfrm>
              <a:off x="5855109" y="6135330"/>
              <a:ext cx="1179871" cy="589935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Выгнутая вниз стрелка 6">
              <a:hlinkClick r:id="rId2" action="ppaction://hlinksldjump"/>
            </p:cNvPr>
            <p:cNvSpPr/>
            <p:nvPr/>
          </p:nvSpPr>
          <p:spPr>
            <a:xfrm>
              <a:off x="6209070" y="6231194"/>
              <a:ext cx="560439" cy="398206"/>
            </a:xfrm>
            <a:prstGeom prst="curvedUp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4778476" y="6135330"/>
            <a:ext cx="1076633" cy="58993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4955457" y="6231194"/>
            <a:ext cx="634181" cy="3908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865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91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7534" y="3038168"/>
            <a:ext cx="3318389" cy="648929"/>
          </a:xfrm>
        </p:spPr>
        <p:txBody>
          <a:bodyPr/>
          <a:lstStyle/>
          <a:p>
            <a:pPr marL="0" indent="0">
              <a:buNone/>
            </a:pPr>
            <a:r>
              <a:rPr lang="pt-BR" b="1" dirty="0"/>
              <a:t>(</a:t>
            </a:r>
            <a:r>
              <a:rPr lang="pt-BR" b="1" dirty="0" smtClean="0"/>
              <a:t>a</a:t>
            </a:r>
            <a:r>
              <a:rPr lang="ru-RU" b="1" dirty="0" smtClean="0"/>
              <a:t>-</a:t>
            </a:r>
            <a:r>
              <a:rPr lang="pt-BR" b="1" dirty="0" smtClean="0"/>
              <a:t>b)*c </a:t>
            </a:r>
            <a:r>
              <a:rPr lang="pt-BR" b="1" dirty="0"/>
              <a:t>= </a:t>
            </a:r>
            <a:r>
              <a:rPr lang="pt-BR" b="1" dirty="0" smtClean="0"/>
              <a:t>a*c </a:t>
            </a:r>
            <a:r>
              <a:rPr lang="ru-RU" b="1" dirty="0" smtClean="0"/>
              <a:t>-</a:t>
            </a:r>
            <a:r>
              <a:rPr lang="pt-BR" b="1" dirty="0" smtClean="0"/>
              <a:t> b*c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9871" y="1454714"/>
            <a:ext cx="9763432" cy="1362228"/>
          </a:xfrm>
          <a:prstGeom prst="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 умножить 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 число, нужно умножить на это число 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уменьшаемое, а затем уменьшаемое и из первого произведения вычесть второе.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62979" y="3908323"/>
            <a:ext cx="7270955" cy="166656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b="1" u="sng" dirty="0" smtClean="0">
                <a:solidFill>
                  <a:schemeClr val="tx1"/>
                </a:solidFill>
              </a:rPr>
              <a:t>Пример:</a:t>
            </a:r>
          </a:p>
          <a:p>
            <a:endParaRPr lang="ru-RU" sz="2400" b="1" u="sng" dirty="0">
              <a:solidFill>
                <a:schemeClr val="tx1"/>
              </a:solidFill>
            </a:endParaRPr>
          </a:p>
          <a:p>
            <a:pPr marL="633413"/>
            <a:r>
              <a:rPr lang="ru-RU" sz="2400" b="1" dirty="0" smtClean="0">
                <a:solidFill>
                  <a:schemeClr val="tx1"/>
                </a:solidFill>
              </a:rPr>
              <a:t>(9-4)*3=9*3-4*3=27-12=15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5412658" y="6094769"/>
            <a:ext cx="1297858" cy="57150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гнутая вниз стрелка 6">
            <a:hlinkClick r:id="rId2" action="ppaction://hlinksldjump"/>
          </p:cNvPr>
          <p:cNvSpPr/>
          <p:nvPr/>
        </p:nvSpPr>
        <p:spPr>
          <a:xfrm>
            <a:off x="5781367" y="6168511"/>
            <a:ext cx="560439" cy="398206"/>
          </a:xfrm>
          <a:prstGeom prst="curved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72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80</Words>
  <Application>Microsoft Office PowerPoint</Application>
  <PresentationFormat>Широкоэкранный</PresentationFormat>
  <Paragraphs>31</Paragraphs>
  <Slides>5</Slides>
  <Notes>1</Notes>
  <HiddenSlides>4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Свойства умножения</vt:lpstr>
      <vt:lpstr>Переместительное свойство</vt:lpstr>
      <vt:lpstr>Сочетательное свойство</vt:lpstr>
      <vt:lpstr>Распределительное свойство</vt:lpstr>
      <vt:lpstr>Распределительное свойство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умножения</dc:title>
  <dc:creator>info</dc:creator>
  <cp:lastModifiedBy>info</cp:lastModifiedBy>
  <cp:revision>7</cp:revision>
  <dcterms:created xsi:type="dcterms:W3CDTF">2022-01-14T05:23:45Z</dcterms:created>
  <dcterms:modified xsi:type="dcterms:W3CDTF">2022-01-14T06:16:54Z</dcterms:modified>
</cp:coreProperties>
</file>