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59" r:id="rId5"/>
    <p:sldId id="267" r:id="rId6"/>
    <p:sldId id="260" r:id="rId7"/>
    <p:sldId id="261" r:id="rId8"/>
    <p:sldId id="276" r:id="rId9"/>
    <p:sldId id="271" r:id="rId10"/>
    <p:sldId id="262" r:id="rId11"/>
    <p:sldId id="274" r:id="rId12"/>
    <p:sldId id="268" r:id="rId13"/>
    <p:sldId id="275" r:id="rId14"/>
    <p:sldId id="263" r:id="rId15"/>
    <p:sldId id="272" r:id="rId16"/>
    <p:sldId id="278" r:id="rId17"/>
    <p:sldId id="279" r:id="rId18"/>
    <p:sldId id="277" r:id="rId19"/>
    <p:sldId id="264" r:id="rId20"/>
    <p:sldId id="273" r:id="rId21"/>
    <p:sldId id="26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000" autoAdjust="0"/>
    <p:restoredTop sz="94660"/>
  </p:normalViewPr>
  <p:slideViewPr>
    <p:cSldViewPr>
      <p:cViewPr>
        <p:scale>
          <a:sx n="66" d="100"/>
          <a:sy n="66" d="100"/>
        </p:scale>
        <p:origin x="-1530" y="-144"/>
      </p:cViewPr>
      <p:guideLst>
        <p:guide orient="horz" pos="2160"/>
        <p:guide pos="2880"/>
      </p:guideLst>
    </p:cSldViewPr>
  </p:slideViewPr>
  <p:notesTextViewPr>
    <p:cViewPr>
      <p:scale>
        <a:sx n="100" d="100"/>
        <a:sy n="100" d="100"/>
      </p:scale>
      <p:origin x="0" y="0"/>
    </p:cViewPr>
  </p:notesTextViewPr>
  <p:sorterViewPr>
    <p:cViewPr>
      <p:scale>
        <a:sx n="85" d="100"/>
        <a:sy n="85"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1"/>
      </p:bgRef>
    </p:bg>
    <p:spTree>
      <p:nvGrpSpPr>
        <p:cNvPr id="1" name=""/>
        <p:cNvGrpSpPr/>
        <p:nvPr/>
      </p:nvGrpSpPr>
      <p:grpSpPr>
        <a:xfrm>
          <a:off x="0" y="0"/>
          <a:ext cx="0" cy="0"/>
          <a:chOff x="0" y="0"/>
          <a:chExt cx="0" cy="0"/>
        </a:xfrm>
      </p:grpSpPr>
      <p:sp>
        <p:nvSpPr>
          <p:cNvPr id="12" name="Прямоугольник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Скругленный прямоугольник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Подзаголовок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17" name="Нижний колонтитул 16"/>
          <p:cNvSpPr>
            <a:spLocks noGrp="1"/>
          </p:cNvSpPr>
          <p:nvPr>
            <p:ph type="ftr" sz="quarter" idx="11"/>
          </p:nvPr>
        </p:nvSpPr>
        <p:spPr/>
        <p:txBody>
          <a:bodyPr/>
          <a:lstStyle/>
          <a:p>
            <a:endParaRPr lang="ru-RU"/>
          </a:p>
        </p:txBody>
      </p:sp>
      <p:sp>
        <p:nvSpPr>
          <p:cNvPr id="29" name="Номер слайда 28"/>
          <p:cNvSpPr>
            <a:spLocks noGrp="1"/>
          </p:cNvSpPr>
          <p:nvPr>
            <p:ph type="sldNum" sz="quarter" idx="12"/>
          </p:nvPr>
        </p:nvSpPr>
        <p:spPr/>
        <p:txBody>
          <a:bodyPr lIns="0" tIns="0" rIns="0" bIns="0">
            <a:noAutofit/>
          </a:bodyPr>
          <a:lstStyle>
            <a:lvl1pPr>
              <a:defRPr sz="1400">
                <a:solidFill>
                  <a:srgbClr val="FFFFFF"/>
                </a:solidFill>
              </a:defRPr>
            </a:lvl1pPr>
          </a:lstStyle>
          <a:p>
            <a:fld id="{725C68B6-61C2-468F-89AB-4B9F7531AA68}" type="slidenum">
              <a:rPr lang="ru-RU" smtClean="0"/>
              <a:pPr/>
              <a:t>‹#›</a:t>
            </a:fld>
            <a:endParaRPr lang="ru-RU"/>
          </a:p>
        </p:txBody>
      </p:sp>
      <p:sp>
        <p:nvSpPr>
          <p:cNvPr id="7" name="Прямоугольник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ru-RU" smtClean="0"/>
              <a:t>Образец заголовка</a:t>
            </a:r>
            <a:endParaRPr kumimoji="0" lang="en-US"/>
          </a:p>
        </p:txBody>
      </p:sp>
    </p:spTree>
  </p:cSld>
  <p:clrMapOvr>
    <a:overrideClrMapping bg1="lt1" tx1="dk1" bg2="lt2" tx2="dk2" accent1="accent1" accent2="accent2" accent3="accent3" accent4="accent4" accent5="accent5" accent6="accent6" hlink="hlink" folHlink="folHlink"/>
  </p:clrMapOvr>
  <p:transition spd="slow" advTm="20000">
    <p:wipe dir="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Tm="20000">
    <p:wipe dir="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41"/>
            <a:ext cx="201168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914400" y="274640"/>
            <a:ext cx="55626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Tm="20000">
    <p:wipe dir="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
        <p:nvSpPr>
          <p:cNvPr id="8" name="Объект 7"/>
          <p:cNvSpPr>
            <a:spLocks noGrp="1"/>
          </p:cNvSpPr>
          <p:nvPr>
            <p:ph sz="quarter" idx="1"/>
          </p:nvPr>
        </p:nvSpPr>
        <p:spPr>
          <a:xfrm>
            <a:off x="914400" y="1447800"/>
            <a:ext cx="777240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advTm="20000">
    <p:wipe dir="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1"/>
      </p:bgRef>
    </p:bg>
    <p:spTree>
      <p:nvGrpSpPr>
        <p:cNvPr id="1" name=""/>
        <p:cNvGrpSpPr/>
        <p:nvPr/>
      </p:nvGrpSpPr>
      <p:grpSpPr>
        <a:xfrm>
          <a:off x="0" y="0"/>
          <a:ext cx="0" cy="0"/>
          <a:chOff x="0" y="0"/>
          <a:chExt cx="0" cy="0"/>
        </a:xfrm>
      </p:grpSpPr>
      <p:sp>
        <p:nvSpPr>
          <p:cNvPr id="11" name="Прямоугольник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Скругленный прямоугольник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722313" y="952500"/>
            <a:ext cx="7772400" cy="1362075"/>
          </a:xfrm>
        </p:spPr>
        <p:txBody>
          <a:bodyPr anchor="b" anchorCtr="0"/>
          <a:lstStyle>
            <a:lvl1pPr algn="l">
              <a:buNone/>
              <a:defRPr sz="4000" b="0" cap="none"/>
            </a:lvl1pPr>
          </a:lstStyle>
          <a:p>
            <a:r>
              <a:rPr kumimoji="0" lang="ru-RU" smtClean="0"/>
              <a:t>Образец заголовка</a:t>
            </a:r>
            <a:endParaRPr kumimoji="0" lang="en-US"/>
          </a:p>
        </p:txBody>
      </p:sp>
      <p:sp>
        <p:nvSpPr>
          <p:cNvPr id="3" name="Текст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5" name="Нижний колонтитул 4"/>
          <p:cNvSpPr>
            <a:spLocks noGrp="1"/>
          </p:cNvSpPr>
          <p:nvPr>
            <p:ph type="ftr" sz="quarter" idx="11"/>
          </p:nvPr>
        </p:nvSpPr>
        <p:spPr>
          <a:xfrm>
            <a:off x="800100" y="6172200"/>
            <a:ext cx="4000500" cy="457200"/>
          </a:xfrm>
        </p:spPr>
        <p:txBody>
          <a:bodyPr/>
          <a:lstStyle/>
          <a:p>
            <a:endParaRPr lang="ru-RU"/>
          </a:p>
        </p:txBody>
      </p:sp>
      <p:sp>
        <p:nvSpPr>
          <p:cNvPr id="7" name="Прямоугольник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Прямоугольник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Прямоугольник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Номер слайда 5"/>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spd="slow" advTm="20000">
    <p:wipe dir="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Объект 8"/>
          <p:cNvSpPr>
            <a:spLocks noGrp="1"/>
          </p:cNvSpPr>
          <p:nvPr>
            <p:ph sz="quarter" idx="1"/>
          </p:nvPr>
        </p:nvSpPr>
        <p:spPr>
          <a:xfrm>
            <a:off x="91440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Объект 10"/>
          <p:cNvSpPr>
            <a:spLocks noGrp="1"/>
          </p:cNvSpPr>
          <p:nvPr>
            <p:ph sz="quarter" idx="2"/>
          </p:nvPr>
        </p:nvSpPr>
        <p:spPr>
          <a:xfrm>
            <a:off x="4933950" y="1447800"/>
            <a:ext cx="3749040" cy="45720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advTm="20000">
    <p:wipe dir="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273050"/>
            <a:ext cx="7772400" cy="1143000"/>
          </a:xfrm>
        </p:spPr>
        <p:txBody>
          <a:bodyPr anchor="b" anchorCtr="0"/>
          <a:lstStyle>
            <a:lvl1pPr>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7" name="Дата 6"/>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Объект 10"/>
          <p:cNvSpPr>
            <a:spLocks noGrp="1"/>
          </p:cNvSpPr>
          <p:nvPr>
            <p:ph sz="half" idx="2"/>
          </p:nvPr>
        </p:nvSpPr>
        <p:spPr>
          <a:xfrm>
            <a:off x="9144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Объект 12"/>
          <p:cNvSpPr>
            <a:spLocks noGrp="1"/>
          </p:cNvSpPr>
          <p:nvPr>
            <p:ph sz="half" idx="4"/>
          </p:nvPr>
        </p:nvSpPr>
        <p:spPr>
          <a:xfrm>
            <a:off x="4953000" y="2247900"/>
            <a:ext cx="3733800" cy="38862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advTm="20000">
    <p:wipe dir="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Tm="20000">
    <p:wipe dir="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spd="slow" advTm="20000">
    <p:wipe dir="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8" name="Прямоугольник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Скругленный прямоугольник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914400" y="273050"/>
            <a:ext cx="7772400" cy="1143000"/>
          </a:xfrm>
        </p:spPr>
        <p:txBody>
          <a:bodyPr anchor="b" anchorCtr="0"/>
          <a:lstStyle>
            <a:lvl1pPr algn="l">
              <a:buNone/>
              <a:defRPr sz="4000" b="0"/>
            </a:lvl1pPr>
          </a:lstStyle>
          <a:p>
            <a:r>
              <a:rPr kumimoji="0" lang="ru-RU" smtClean="0"/>
              <a:t>Образец заголовка</a:t>
            </a:r>
            <a:endParaRPr kumimoji="0" lang="en-US"/>
          </a:p>
        </p:txBody>
      </p:sp>
      <p:sp>
        <p:nvSpPr>
          <p:cNvPr id="3" name="Текст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11" name="Объект 10"/>
          <p:cNvSpPr>
            <a:spLocks noGrp="1"/>
          </p:cNvSpPr>
          <p:nvPr>
            <p:ph sz="quarter" idx="1"/>
          </p:nvPr>
        </p:nvSpPr>
        <p:spPr>
          <a:xfrm>
            <a:off x="2971800" y="1600200"/>
            <a:ext cx="5715000" cy="4495800"/>
          </a:xfrm>
        </p:spPr>
        <p:txBody>
          <a:bodyPr vert="horz"/>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spd="slow" advTm="20000">
    <p:wipe dir="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ru-RU" smtClean="0"/>
              <a:t>Образец заголовка</a:t>
            </a:r>
            <a:endParaRPr kumimoji="0" lang="en-US"/>
          </a:p>
        </p:txBody>
      </p:sp>
      <p:sp>
        <p:nvSpPr>
          <p:cNvPr id="4" name="Текст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06.03.2021</a:t>
            </a:fld>
            <a:endParaRPr lang="ru-RU"/>
          </a:p>
        </p:txBody>
      </p:sp>
      <p:sp>
        <p:nvSpPr>
          <p:cNvPr id="6" name="Нижний колонтитул 5"/>
          <p:cNvSpPr>
            <a:spLocks noGrp="1"/>
          </p:cNvSpPr>
          <p:nvPr>
            <p:ph type="ftr" sz="quarter" idx="11"/>
          </p:nvPr>
        </p:nvSpPr>
        <p:spPr>
          <a:xfrm>
            <a:off x="914400" y="6172200"/>
            <a:ext cx="3886200" cy="457200"/>
          </a:xfrm>
        </p:spPr>
        <p:txBody>
          <a:bodyPr/>
          <a:lstStyle/>
          <a:p>
            <a:endParaRPr lang="ru-RU"/>
          </a:p>
        </p:txBody>
      </p:sp>
      <p:sp>
        <p:nvSpPr>
          <p:cNvPr id="7" name="Номер слайда 6"/>
          <p:cNvSpPr>
            <a:spLocks noGrp="1"/>
          </p:cNvSpPr>
          <p:nvPr>
            <p:ph type="sldNum" sz="quarter" idx="12"/>
          </p:nvPr>
        </p:nvSpPr>
        <p:spPr>
          <a:xfrm>
            <a:off x="146304" y="6208776"/>
            <a:ext cx="457200" cy="457200"/>
          </a:xfrm>
        </p:spPr>
        <p:txBody>
          <a:bodyPr/>
          <a:lstStyle/>
          <a:p>
            <a:fld id="{725C68B6-61C2-468F-89AB-4B9F7531AA68}" type="slidenum">
              <a:rPr lang="ru-RU" smtClean="0"/>
              <a:pPr/>
              <a:t>‹#›</a:t>
            </a:fld>
            <a:endParaRPr lang="ru-RU"/>
          </a:p>
        </p:txBody>
      </p:sp>
      <p:sp>
        <p:nvSpPr>
          <p:cNvPr id="11" name="Прямоугольник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оугольник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Рисунок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ru-RU" smtClean="0"/>
              <a:t>Вставка рисунка</a:t>
            </a:r>
            <a:endParaRPr kumimoji="0" lang="en-US" dirty="0"/>
          </a:p>
        </p:txBody>
      </p:sp>
    </p:spTree>
  </p:cSld>
  <p:clrMapOvr>
    <a:masterClrMapping/>
  </p:clrMapOvr>
  <p:transition spd="slow" advTm="20000">
    <p:wipe dir="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Прямоугольник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Скругленный прямоугольник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Заголовок 21"/>
          <p:cNvSpPr>
            <a:spLocks noGrp="1"/>
          </p:cNvSpPr>
          <p:nvPr>
            <p:ph type="title"/>
          </p:nvPr>
        </p:nvSpPr>
        <p:spPr>
          <a:xfrm>
            <a:off x="914400" y="274638"/>
            <a:ext cx="7772400" cy="1143000"/>
          </a:xfrm>
          <a:prstGeom prst="rect">
            <a:avLst/>
          </a:prstGeom>
        </p:spPr>
        <p:txBody>
          <a:bodyPr bIns="91440" anchor="b" anchorCtr="0">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5B106E36-FD25-4E2D-B0AA-010F637433A0}" type="datetimeFigureOut">
              <a:rPr lang="ru-RU" smtClean="0"/>
              <a:pPr/>
              <a:t>06.03.2021</a:t>
            </a:fld>
            <a:endParaRPr lang="ru-RU"/>
          </a:p>
        </p:txBody>
      </p:sp>
      <p:sp>
        <p:nvSpPr>
          <p:cNvPr id="3" name="Нижний колонтитул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ru-RU"/>
          </a:p>
        </p:txBody>
      </p:sp>
      <p:sp>
        <p:nvSpPr>
          <p:cNvPr id="23" name="Номер слайда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ransition spd="slow" advTm="20000">
    <p:wipe dir="d"/>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slideLayout" Target="../slideLayouts/slideLayout1.xml"/><Relationship Id="rId1" Type="http://schemas.openxmlformats.org/officeDocument/2006/relationships/audio" Target="file:///C:\Users\1\Desktop\&#1051;&#1077;&#1085;&#1072;.m4a"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hyperlink" Target="https://gobaikal.online/legendyi-i-istoriya-baykala/" TargetMode="External"/><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71538" y="1714488"/>
            <a:ext cx="7072362" cy="4000528"/>
          </a:xfrm>
        </p:spPr>
        <p:txBody>
          <a:bodyPr>
            <a:normAutofit fontScale="47500" lnSpcReduction="20000"/>
          </a:bodyPr>
          <a:lstStyle/>
          <a:p>
            <a:r>
              <a:rPr lang="ru-RU" sz="4500" b="1" dirty="0" smtClean="0">
                <a:ln w="17780" cmpd="sng">
                  <a:solidFill>
                    <a:srgbClr val="FFFFFF"/>
                  </a:solidFill>
                  <a:prstDash val="solid"/>
                  <a:miter lim="800000"/>
                </a:ln>
                <a:solidFill>
                  <a:schemeClr val="tx1"/>
                </a:solidFill>
                <a:effectLst>
                  <a:outerShdw blurRad="50800" algn="tl" rotWithShape="0">
                    <a:srgbClr val="000000"/>
                  </a:outerShdw>
                </a:effectLst>
                <a:latin typeface="Times New Roman" panose="02020603050405020304" pitchFamily="18" charset="0"/>
                <a:cs typeface="Times New Roman" panose="02020603050405020304" pitchFamily="18" charset="0"/>
              </a:rPr>
              <a:t>РЕФЕРАТ</a:t>
            </a:r>
          </a:p>
          <a:p>
            <a:r>
              <a:rPr lang="ru-RU" sz="4500" b="1" dirty="0" smtClean="0">
                <a:ln w="17780" cmpd="sng">
                  <a:solidFill>
                    <a:srgbClr val="FFFFFF"/>
                  </a:solidFill>
                  <a:prstDash val="solid"/>
                  <a:miter lim="800000"/>
                </a:ln>
                <a:solidFill>
                  <a:schemeClr val="tx1"/>
                </a:solidFill>
                <a:effectLst>
                  <a:outerShdw blurRad="50800" algn="tl" rotWithShape="0">
                    <a:srgbClr val="000000"/>
                  </a:outerShdw>
                </a:effectLst>
                <a:latin typeface="Times New Roman" panose="02020603050405020304" pitchFamily="18" charset="0"/>
                <a:cs typeface="Times New Roman" panose="02020603050405020304" pitchFamily="18" charset="0"/>
              </a:rPr>
              <a:t>Легенды, предания и мифы Байкала</a:t>
            </a:r>
          </a:p>
          <a:p>
            <a:pPr algn="r"/>
            <a:endParaRPr lang="ru-RU" sz="1600" b="1" dirty="0" smtClean="0">
              <a:ln w="1905"/>
              <a:solidFill>
                <a:srgbClr val="002060"/>
              </a:solidFill>
              <a:effectLst>
                <a:innerShdw blurRad="69850" dist="43180" dir="5400000">
                  <a:srgbClr val="000000">
                    <a:alpha val="65000"/>
                  </a:srgbClr>
                </a:innerShdw>
              </a:effectLst>
              <a:latin typeface="Times New Roman" panose="02020603050405020304" pitchFamily="18" charset="0"/>
              <a:cs typeface="Times New Roman" panose="02020603050405020304" pitchFamily="18" charset="0"/>
            </a:endParaRPr>
          </a:p>
          <a:p>
            <a:pPr algn="r"/>
            <a:endParaRPr lang="ru-RU" sz="14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endParaRPr lang="ru-RU" sz="14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endParaRPr lang="ru-RU" sz="14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endParaRPr lang="ru-RU" sz="14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endParaRPr lang="ru-RU" sz="14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endParaRPr lang="ru-RU" sz="14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endParaRPr lang="ru-RU" sz="15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endParaRPr lang="ru-RU" sz="20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pPr algn="r"/>
            <a:r>
              <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rPr>
              <a:t>Выполнила: </a:t>
            </a:r>
            <a:r>
              <a:rPr lang="ru-RU" sz="2900" dirty="0" err="1" smtClean="0">
                <a:solidFill>
                  <a:schemeClr val="tx1">
                    <a:lumMod val="95000"/>
                    <a:lumOff val="5000"/>
                  </a:schemeClr>
                </a:solidFill>
                <a:latin typeface="Times New Roman" panose="02020603050405020304" pitchFamily="18" charset="0"/>
                <a:cs typeface="Times New Roman" panose="02020603050405020304" pitchFamily="18" charset="0"/>
              </a:rPr>
              <a:t>Марактаева</a:t>
            </a:r>
            <a:r>
              <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rPr>
              <a:t> Елена Афанасьевна,</a:t>
            </a:r>
          </a:p>
          <a:p>
            <a:pPr algn="r"/>
            <a:r>
              <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rPr>
              <a:t>ученица 10 класса,  МБОУ </a:t>
            </a:r>
            <a:r>
              <a:rPr lang="ru-RU" sz="2900" dirty="0" err="1" smtClean="0">
                <a:solidFill>
                  <a:schemeClr val="tx1">
                    <a:lumMod val="95000"/>
                    <a:lumOff val="5000"/>
                  </a:schemeClr>
                </a:solidFill>
                <a:latin typeface="Times New Roman" panose="02020603050405020304" pitchFamily="18" charset="0"/>
                <a:cs typeface="Times New Roman" panose="02020603050405020304" pitchFamily="18" charset="0"/>
              </a:rPr>
              <a:t>Аларская</a:t>
            </a:r>
            <a:r>
              <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rPr>
              <a:t> СОШ</a:t>
            </a:r>
          </a:p>
          <a:p>
            <a:pPr algn="r"/>
            <a:r>
              <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rPr>
              <a:t>Руководитель: </a:t>
            </a:r>
            <a:r>
              <a:rPr lang="ru-RU" sz="2900" dirty="0" err="1" smtClean="0">
                <a:solidFill>
                  <a:schemeClr val="tx1">
                    <a:lumMod val="95000"/>
                    <a:lumOff val="5000"/>
                  </a:schemeClr>
                </a:solidFill>
                <a:latin typeface="Times New Roman" panose="02020603050405020304" pitchFamily="18" charset="0"/>
                <a:cs typeface="Times New Roman" panose="02020603050405020304" pitchFamily="18" charset="0"/>
              </a:rPr>
              <a:t>Марактаева</a:t>
            </a:r>
            <a:r>
              <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rPr>
              <a:t> С.Н. –</a:t>
            </a:r>
          </a:p>
          <a:p>
            <a:pPr algn="r"/>
            <a:r>
              <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rPr>
              <a:t>учитель бурятского языка и литературы</a:t>
            </a:r>
          </a:p>
          <a:p>
            <a:endPar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endParaRPr>
          </a:p>
          <a:p>
            <a:r>
              <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rPr>
              <a:t>с. </a:t>
            </a:r>
            <a:r>
              <a:rPr lang="ru-RU" sz="2900" dirty="0" err="1" smtClean="0">
                <a:solidFill>
                  <a:schemeClr val="tx1">
                    <a:lumMod val="95000"/>
                    <a:lumOff val="5000"/>
                  </a:schemeClr>
                </a:solidFill>
                <a:latin typeface="Times New Roman" panose="02020603050405020304" pitchFamily="18" charset="0"/>
                <a:cs typeface="Times New Roman" panose="02020603050405020304" pitchFamily="18" charset="0"/>
              </a:rPr>
              <a:t>Аларь</a:t>
            </a:r>
            <a:r>
              <a:rPr lang="ru-RU" sz="2900" dirty="0" smtClean="0">
                <a:solidFill>
                  <a:schemeClr val="tx1">
                    <a:lumMod val="95000"/>
                    <a:lumOff val="5000"/>
                  </a:schemeClr>
                </a:solidFill>
                <a:latin typeface="Times New Roman" panose="02020603050405020304" pitchFamily="18" charset="0"/>
                <a:cs typeface="Times New Roman" panose="02020603050405020304" pitchFamily="18" charset="0"/>
              </a:rPr>
              <a:t>, 2021</a:t>
            </a:r>
          </a:p>
          <a:p>
            <a:endParaRPr lang="ru-RU" sz="2900" dirty="0">
              <a:latin typeface="Times New Roman" panose="02020603050405020304" pitchFamily="18" charset="0"/>
              <a:cs typeface="Times New Roman" panose="02020603050405020304" pitchFamily="18" charset="0"/>
            </a:endParaRPr>
          </a:p>
        </p:txBody>
      </p:sp>
      <p:sp>
        <p:nvSpPr>
          <p:cNvPr id="1025" name="Rectangle 1"/>
          <p:cNvSpPr>
            <a:spLocks noGrp="1" noChangeArrowheads="1"/>
          </p:cNvSpPr>
          <p:nvPr>
            <p:ph type="ctrTitle"/>
          </p:nvPr>
        </p:nvSpPr>
        <p:spPr bwMode="auto">
          <a:xfrm>
            <a:off x="571472" y="285728"/>
            <a:ext cx="777240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1800" b="1" i="0" u="none" strike="noStrike" spc="50" normalizeH="0" baseline="0" dirty="0" smtClean="0">
                <a:ln w="11430"/>
                <a:solidFill>
                  <a:schemeClr val="tx1">
                    <a:lumMod val="95000"/>
                    <a:lumOff val="5000"/>
                  </a:schemeClr>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Муниципальное объединение </a:t>
            </a:r>
            <a:r>
              <a:rPr kumimoji="0" lang="ru-RU" sz="1800" b="1" i="0" u="none" strike="noStrike" spc="50" normalizeH="0" baseline="0" dirty="0" smtClean="0">
                <a:ln w="11430"/>
                <a:solidFill>
                  <a:schemeClr val="tx1">
                    <a:lumMod val="95000"/>
                    <a:lumOff val="5000"/>
                  </a:schemeClr>
                </a:solidFill>
                <a:effectLst>
                  <a:outerShdw blurRad="76200" dist="50800" dir="5400000" algn="tl" rotWithShape="0">
                    <a:srgbClr val="000000">
                      <a:alpha val="65000"/>
                    </a:srgbClr>
                  </a:outerShdw>
                </a:effectLst>
                <a:latin typeface="Calibri"/>
                <a:ea typeface="Times New Roman" pitchFamily="18" charset="0"/>
                <a:cs typeface="Times New Roman" pitchFamily="18" charset="0"/>
              </a:rPr>
              <a:t>«</a:t>
            </a:r>
            <a:r>
              <a:rPr kumimoji="0" lang="ru-RU" sz="1800" b="1" i="0" u="none" strike="noStrike" spc="50" normalizeH="0" baseline="0" dirty="0" err="1" smtClean="0">
                <a:ln w="11430"/>
                <a:solidFill>
                  <a:schemeClr val="tx1">
                    <a:lumMod val="95000"/>
                    <a:lumOff val="5000"/>
                  </a:schemeClr>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Аларский</a:t>
            </a:r>
            <a:r>
              <a:rPr kumimoji="0" lang="ru-RU" sz="1800" b="1" i="0" u="none" strike="noStrike" spc="50" normalizeH="0" baseline="0" dirty="0" smtClean="0">
                <a:ln w="11430"/>
                <a:solidFill>
                  <a:schemeClr val="tx1">
                    <a:lumMod val="95000"/>
                    <a:lumOff val="5000"/>
                  </a:schemeClr>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 район</a:t>
            </a:r>
            <a:r>
              <a:rPr kumimoji="0" lang="ru-RU" sz="1800" b="1" i="0" u="none" strike="noStrike" spc="50" normalizeH="0" baseline="0" dirty="0" smtClean="0">
                <a:ln w="11430"/>
                <a:solidFill>
                  <a:schemeClr val="tx1">
                    <a:lumMod val="95000"/>
                    <a:lumOff val="5000"/>
                  </a:schemeClr>
                </a:solidFill>
                <a:effectLst>
                  <a:outerShdw blurRad="76200" dist="50800" dir="5400000" algn="tl" rotWithShape="0">
                    <a:srgbClr val="000000">
                      <a:alpha val="65000"/>
                    </a:srgbClr>
                  </a:outerShdw>
                </a:effectLst>
                <a:latin typeface="Calibri"/>
                <a:ea typeface="Times New Roman" pitchFamily="18" charset="0"/>
                <a:cs typeface="Times New Roman" pitchFamily="18" charset="0"/>
              </a:rPr>
              <a:t>»</a:t>
            </a:r>
            <a:endParaRPr kumimoji="0" lang="ru-RU" sz="1000" b="1" i="0" u="none" strike="noStrike" spc="50" normalizeH="0" baseline="0" dirty="0" smtClean="0">
              <a:ln w="11430"/>
              <a:solidFill>
                <a:schemeClr val="tx1">
                  <a:lumMod val="95000"/>
                  <a:lumOff val="5000"/>
                </a:schemeClr>
              </a:solidFill>
              <a:effectLst>
                <a:outerShdw blurRad="76200" dist="50800" dir="5400000" algn="tl" rotWithShape="0">
                  <a:srgbClr val="000000">
                    <a:alpha val="65000"/>
                  </a:srgbClr>
                </a:outerShdw>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800" b="1" i="0" u="none" strike="noStrike" spc="50" normalizeH="0" baseline="0" dirty="0" smtClean="0">
                <a:ln w="11430"/>
                <a:solidFill>
                  <a:schemeClr val="tx1">
                    <a:lumMod val="95000"/>
                    <a:lumOff val="5000"/>
                  </a:schemeClr>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Муниципальное бюджетное общеобразовательное учреждение</a:t>
            </a:r>
            <a:endParaRPr kumimoji="0" lang="ru-RU" sz="1000" b="1" i="0" u="none" strike="noStrike" spc="50" normalizeH="0" baseline="0" dirty="0" smtClean="0">
              <a:ln w="11430"/>
              <a:solidFill>
                <a:schemeClr val="tx1">
                  <a:lumMod val="95000"/>
                  <a:lumOff val="5000"/>
                </a:schemeClr>
              </a:solidFill>
              <a:effectLst>
                <a:outerShdw blurRad="76200" dist="50800" dir="5400000" algn="tl" rotWithShape="0">
                  <a:srgbClr val="000000">
                    <a:alpha val="65000"/>
                  </a:srgbClr>
                </a:outerShdw>
              </a:effectLst>
              <a:latin typeface="Arial" pitchFamily="34" charset="0"/>
              <a:cs typeface="Arial" pitchFamily="34"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800" b="1" i="0" u="none" strike="noStrike" spc="50" normalizeH="0" baseline="0" dirty="0" err="1" smtClean="0">
                <a:ln w="11430"/>
                <a:solidFill>
                  <a:schemeClr val="tx1">
                    <a:lumMod val="95000"/>
                    <a:lumOff val="5000"/>
                  </a:schemeClr>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Аларская</a:t>
            </a:r>
            <a:r>
              <a:rPr kumimoji="0" lang="ru-RU" sz="1800" b="1" i="0" u="none" strike="noStrike" spc="50" normalizeH="0" baseline="0" dirty="0" smtClean="0">
                <a:ln w="11430"/>
                <a:solidFill>
                  <a:schemeClr val="tx1">
                    <a:lumMod val="95000"/>
                    <a:lumOff val="5000"/>
                  </a:schemeClr>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 средняя общеобразовательная школа</a:t>
            </a:r>
            <a:endParaRPr kumimoji="0" lang="ru-RU" sz="2400" b="1" i="0" u="none" strike="noStrike" spc="50" normalizeH="0" baseline="0" dirty="0" smtClean="0">
              <a:ln w="11430"/>
              <a:solidFill>
                <a:schemeClr val="tx1">
                  <a:lumMod val="95000"/>
                  <a:lumOff val="5000"/>
                </a:schemeClr>
              </a:solidFill>
              <a:effectLst>
                <a:outerShdw blurRad="76200" dist="50800" dir="5400000" algn="tl" rotWithShape="0">
                  <a:srgbClr val="000000">
                    <a:alpha val="65000"/>
                  </a:srgbClr>
                </a:outerShdw>
              </a:effectLst>
              <a:latin typeface="Arial" pitchFamily="34" charset="0"/>
              <a:cs typeface="Arial" pitchFamily="34" charset="0"/>
            </a:endParaRPr>
          </a:p>
        </p:txBody>
      </p:sp>
      <p:pic>
        <p:nvPicPr>
          <p:cNvPr id="5" name="Лена.m4a">
            <a:hlinkClick r:id="" action="ppaction://media"/>
          </p:cNvPr>
          <p:cNvPicPr>
            <a:picLocks noRot="1" noChangeAspect="1"/>
          </p:cNvPicPr>
          <p:nvPr>
            <a:audioFile r:link="rId1"/>
          </p:nvPr>
        </p:nvPicPr>
        <p:blipFill>
          <a:blip r:embed="rId3"/>
          <a:stretch>
            <a:fillRect/>
          </a:stretch>
        </p:blipFill>
        <p:spPr>
          <a:xfrm>
            <a:off x="285720" y="214290"/>
            <a:ext cx="304800" cy="304800"/>
          </a:xfrm>
          <a:prstGeom prst="rect">
            <a:avLst/>
          </a:prstGeom>
        </p:spPr>
      </p:pic>
    </p:spTree>
  </p:cSld>
  <p:clrMapOvr>
    <a:masterClrMapping/>
  </p:clrMapOvr>
  <p:transition spd="slow" advTm="9000">
    <p:wipe dir="d"/>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p:cTn id="7" repeatCount="indefinite" fill="hold" display="0">
                  <p:stCondLst>
                    <p:cond delay="indefinite"/>
                  </p:stCondLst>
                  <p:endCondLst>
                    <p:cond evt="onPrev" delay="0">
                      <p:tgtEl>
                        <p:sldTgt/>
                      </p:tgtEl>
                    </p:cond>
                    <p:cond evt="onStopAudio" delay="0">
                      <p:tgtEl>
                        <p:sldTgt/>
                      </p:tgtEl>
                    </p:cond>
                  </p:endCondLst>
                </p:cTn>
                <p:tgtEl>
                  <p:spTgt spid="5"/>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7786742" cy="4000528"/>
          </a:xfrm>
        </p:spPr>
        <p:txBody>
          <a:bodyPr anchor="t">
            <a:noAutofit/>
          </a:bodyPr>
          <a:lstStyle/>
          <a:p>
            <a:r>
              <a:rPr lang="ru-RU" sz="2400" dirty="0" smtClean="0">
                <a:latin typeface="Times New Roman" pitchFamily="18" charset="0"/>
                <a:cs typeface="Times New Roman" pitchFamily="18" charset="0"/>
              </a:rPr>
              <a:t>3. </a:t>
            </a:r>
            <a:r>
              <a:rPr lang="ru-RU" sz="2400" dirty="0" smtClean="0">
                <a:solidFill>
                  <a:schemeClr val="tx1">
                    <a:lumMod val="95000"/>
                    <a:lumOff val="5000"/>
                  </a:schemeClr>
                </a:solidFill>
                <a:latin typeface="Times New Roman" pitchFamily="18" charset="0"/>
                <a:cs typeface="Times New Roman" pitchFamily="18" charset="0"/>
              </a:rPr>
              <a:t>Легенды о появлении Байкала</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Многие люди относятся к Байкалу как к чему – то сверхъестественному: вокруг озера ходит немало легенд и мифов. </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Буряты верили, что на дне Байкала есть бездонная пропасть, связывающая его с Северным ледовитым океаном.</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Большинство легенд о происхождении озера, его людях и святых местах очень древние и передаются из поколения в поколение. Даже сегодня на Байкале много загадок, и новые легенды не перестают появляться</a:t>
            </a:r>
            <a:r>
              <a:rPr lang="ru-RU" sz="1600" dirty="0" smtClean="0">
                <a:solidFill>
                  <a:schemeClr val="tx1">
                    <a:lumMod val="95000"/>
                    <a:lumOff val="5000"/>
                  </a:schemeClr>
                </a:solidFill>
                <a:latin typeface="Times New Roman" pitchFamily="18" charset="0"/>
                <a:cs typeface="Times New Roman" pitchFamily="18" charset="0"/>
              </a:rPr>
              <a:t>. </a:t>
            </a:r>
            <a:br>
              <a:rPr lang="ru-RU" sz="1600" dirty="0" smtClean="0">
                <a:solidFill>
                  <a:schemeClr val="tx1">
                    <a:lumMod val="95000"/>
                    <a:lumOff val="5000"/>
                  </a:schemeClr>
                </a:solidFill>
                <a:latin typeface="Times New Roman" pitchFamily="18" charset="0"/>
                <a:cs typeface="Times New Roman" pitchFamily="18" charset="0"/>
              </a:rPr>
            </a:br>
            <a:r>
              <a:rPr lang="ru-RU" sz="1600" dirty="0" smtClean="0">
                <a:solidFill>
                  <a:schemeClr val="tx1">
                    <a:lumMod val="95000"/>
                    <a:lumOff val="5000"/>
                  </a:schemeClr>
                </a:solidFill>
                <a:latin typeface="Times New Roman" pitchFamily="18" charset="0"/>
                <a:cs typeface="Times New Roman" pitchFamily="18" charset="0"/>
              </a:rPr>
              <a:t>	</a:t>
            </a:r>
            <a:br>
              <a:rPr lang="ru-RU" sz="1600" dirty="0" smtClean="0">
                <a:solidFill>
                  <a:schemeClr val="tx1">
                    <a:lumMod val="95000"/>
                    <a:lumOff val="5000"/>
                  </a:schemeClr>
                </a:solidFill>
                <a:latin typeface="Times New Roman" pitchFamily="18" charset="0"/>
                <a:cs typeface="Times New Roman" pitchFamily="18" charset="0"/>
              </a:rPr>
            </a:br>
            <a:endParaRPr lang="ru-RU" dirty="0">
              <a:solidFill>
                <a:schemeClr val="tx1">
                  <a:lumMod val="95000"/>
                  <a:lumOff val="5000"/>
                </a:schemeClr>
              </a:solidFill>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a:srcRect/>
          <a:stretch>
            <a:fillRect/>
          </a:stretch>
        </p:blipFill>
        <p:spPr bwMode="auto">
          <a:xfrm>
            <a:off x="2500298" y="4364592"/>
            <a:ext cx="4016116" cy="2449831"/>
          </a:xfrm>
          <a:prstGeom prst="rect">
            <a:avLst/>
          </a:prstGeom>
          <a:noFill/>
          <a:ln w="9525">
            <a:noFill/>
            <a:miter lim="800000"/>
            <a:headEnd/>
            <a:tailEnd/>
          </a:ln>
          <a:effectLst/>
        </p:spPr>
      </p:pic>
    </p:spTree>
  </p:cSld>
  <p:clrMapOvr>
    <a:masterClrMapping/>
  </p:clrMapOvr>
  <p:transition spd="slow" advTm="11000">
    <p:wipe dir="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357166"/>
            <a:ext cx="7882786" cy="5857915"/>
          </a:xfrm>
        </p:spPr>
        <p:txBody>
          <a:bodyPr>
            <a:normAutofit fontScale="90000"/>
          </a:bodyPr>
          <a:lstStyle/>
          <a:p>
            <a:r>
              <a:rPr lang="ru-RU" dirty="0" smtClean="0">
                <a:solidFill>
                  <a:schemeClr val="tx1"/>
                </a:solidFill>
              </a:rPr>
              <a:t/>
            </a:r>
            <a:br>
              <a:rPr lang="ru-RU" dirty="0" smtClean="0">
                <a:solidFill>
                  <a:schemeClr val="tx1"/>
                </a:solidFill>
              </a:rPr>
            </a:br>
            <a:r>
              <a:rPr lang="ru-RU" dirty="0" smtClean="0">
                <a:solidFill>
                  <a:schemeClr val="tx1"/>
                </a:solidFill>
              </a:rPr>
              <a:t/>
            </a:r>
            <a:br>
              <a:rPr lang="ru-RU" dirty="0" smtClean="0">
                <a:solidFill>
                  <a:schemeClr val="tx1"/>
                </a:solidFill>
              </a:rPr>
            </a:br>
            <a:r>
              <a:rPr lang="ru-RU" dirty="0">
                <a:solidFill>
                  <a:schemeClr val="tx1"/>
                </a:solidFill>
              </a:rPr>
              <a:t/>
            </a:r>
            <a:br>
              <a:rPr lang="ru-RU" dirty="0">
                <a:solidFill>
                  <a:schemeClr val="tx1"/>
                </a:solidFill>
              </a:rPr>
            </a:br>
            <a:r>
              <a:rPr lang="ru-RU" dirty="0" smtClean="0">
                <a:solidFill>
                  <a:schemeClr val="tx1"/>
                </a:solidFill>
              </a:rPr>
              <a:t/>
            </a:r>
            <a:br>
              <a:rPr lang="ru-RU" dirty="0" smtClean="0">
                <a:solidFill>
                  <a:schemeClr val="tx1"/>
                </a:solidFill>
              </a:rPr>
            </a:br>
            <a:r>
              <a:rPr lang="ru-RU" sz="3100" dirty="0" smtClean="0">
                <a:solidFill>
                  <a:schemeClr val="tx1"/>
                </a:solidFill>
                <a:latin typeface="Times New Roman" pitchFamily="18" charset="0"/>
                <a:cs typeface="Times New Roman" pitchFamily="18" charset="0"/>
              </a:rPr>
              <a:t>                  </a:t>
            </a:r>
            <a:r>
              <a:rPr lang="ru-RU" sz="3600" dirty="0" smtClean="0">
                <a:solidFill>
                  <a:schemeClr val="tx1"/>
                </a:solidFill>
                <a:latin typeface="Times New Roman" pitchFamily="18" charset="0"/>
                <a:cs typeface="Times New Roman" pitchFamily="18" charset="0"/>
              </a:rPr>
              <a:t>Как Байкал появился</a:t>
            </a:r>
            <a:r>
              <a:rPr lang="ru-RU" sz="4400" dirty="0" smtClean="0">
                <a:solidFill>
                  <a:schemeClr val="tx1"/>
                </a:solidFill>
                <a:latin typeface="Times New Roman" pitchFamily="18" charset="0"/>
                <a:cs typeface="Times New Roman" pitchFamily="18" charset="0"/>
              </a:rPr>
              <a:t/>
            </a:r>
            <a:br>
              <a:rPr lang="ru-RU" sz="4400" dirty="0" smtClean="0">
                <a:solidFill>
                  <a:schemeClr val="tx1"/>
                </a:solidFill>
                <a:latin typeface="Times New Roman" pitchFamily="18" charset="0"/>
                <a:cs typeface="Times New Roman" pitchFamily="18" charset="0"/>
              </a:rPr>
            </a:br>
            <a:r>
              <a:rPr lang="ru-RU" sz="4400" dirty="0" smtClean="0">
                <a:solidFill>
                  <a:schemeClr val="tx1"/>
                </a:solidFill>
                <a:latin typeface="Times New Roman" pitchFamily="18" charset="0"/>
                <a:cs typeface="Times New Roman" pitchFamily="18" charset="0"/>
              </a:rPr>
              <a:t>     </a:t>
            </a:r>
            <a:r>
              <a:rPr lang="ru-RU" sz="2700" dirty="0" smtClean="0">
                <a:solidFill>
                  <a:schemeClr val="tx1"/>
                </a:solidFill>
                <a:latin typeface="Times New Roman" pitchFamily="18" charset="0"/>
                <a:cs typeface="Times New Roman" pitchFamily="18" charset="0"/>
              </a:rPr>
              <a:t>Давно, наверное, это было, так давно, что много миллионов лет прошло с тех пор, может, и человека в то время не было, может и был. Но случилось, говорят, это так: свалился на землю огромный камень, около Саян.</a:t>
            </a:r>
            <a:br>
              <a:rPr lang="ru-RU" sz="2700" dirty="0" smtClean="0">
                <a:solidFill>
                  <a:schemeClr val="tx1"/>
                </a:solidFill>
                <a:latin typeface="Times New Roman" pitchFamily="18" charset="0"/>
                <a:cs typeface="Times New Roman" pitchFamily="18" charset="0"/>
              </a:rPr>
            </a:br>
            <a:r>
              <a:rPr lang="ru-RU" sz="2700" dirty="0" smtClean="0">
                <a:solidFill>
                  <a:schemeClr val="tx1"/>
                </a:solidFill>
                <a:latin typeface="Times New Roman" pitchFamily="18" charset="0"/>
                <a:cs typeface="Times New Roman" pitchFamily="18" charset="0"/>
              </a:rPr>
              <a:t>         Пока он падал на землю, раскалился, когда упал, то пошел проливной дождь. В воронку на горячий камень потекла вода. Все вскипело. Снега и льда начали таять. Воды вокруг воронки стало так много, что она попала в щель, которая шла от воронки. Так щель получилась от падения камня. Вода по щели просочилась под землю, там она вскипела и прорвалась снова вверх. Эта вода все затопила, и получилось море.</a:t>
            </a:r>
            <a:r>
              <a:rPr lang="ru-RU" sz="3100" dirty="0" smtClean="0">
                <a:solidFill>
                  <a:schemeClr val="tx1"/>
                </a:solidFill>
                <a:latin typeface="Times New Roman" pitchFamily="18" charset="0"/>
                <a:cs typeface="Times New Roman" pitchFamily="18" charset="0"/>
              </a:rPr>
              <a:t/>
            </a:r>
            <a:br>
              <a:rPr lang="ru-RU" sz="3100" dirty="0" smtClean="0">
                <a:solidFill>
                  <a:schemeClr val="tx1"/>
                </a:solidFill>
                <a:latin typeface="Times New Roman" pitchFamily="18" charset="0"/>
                <a:cs typeface="Times New Roman" pitchFamily="18" charset="0"/>
              </a:rPr>
            </a:br>
            <a:endParaRPr lang="ru-RU" sz="2800" dirty="0">
              <a:solidFill>
                <a:schemeClr val="tx1"/>
              </a:solidFill>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Tree>
    <p:extLst>
      <p:ext uri="{BB962C8B-B14F-4D97-AF65-F5344CB8AC3E}">
        <p14:creationId xmlns:p14="http://schemas.microsoft.com/office/powerpoint/2010/main" xmlns="" val="970893081"/>
      </p:ext>
    </p:extLst>
  </p:cSld>
  <p:clrMapOvr>
    <a:masterClrMapping/>
  </p:clrMapOvr>
  <p:transition spd="slow" advTm="25000">
    <p:wipe dir="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1520" y="285728"/>
            <a:ext cx="7772400" cy="2786082"/>
          </a:xfrm>
        </p:spPr>
        <p:txBody>
          <a:bodyPr anchor="t">
            <a:noAutofit/>
          </a:bodyPr>
          <a:lstStyle/>
          <a:p>
            <a:r>
              <a:rPr lang="ru-RU" sz="2400" dirty="0" smtClean="0">
                <a:solidFill>
                  <a:schemeClr val="tx1">
                    <a:lumMod val="95000"/>
                    <a:lumOff val="5000"/>
                  </a:schemeClr>
                </a:solidFill>
                <a:latin typeface="Times New Roman" pitchFamily="18" charset="0"/>
                <a:cs typeface="Times New Roman" pitchFamily="18" charset="0"/>
              </a:rPr>
              <a:t>                                                   Бай </a:t>
            </a:r>
            <a:r>
              <a:rPr lang="ru-RU" sz="2400" dirty="0" err="1">
                <a:solidFill>
                  <a:schemeClr val="tx1">
                    <a:lumMod val="95000"/>
                    <a:lumOff val="5000"/>
                  </a:schemeClr>
                </a:solidFill>
                <a:latin typeface="Times New Roman" pitchFamily="18" charset="0"/>
                <a:cs typeface="Times New Roman" pitchFamily="18" charset="0"/>
              </a:rPr>
              <a:t>гал</a:t>
            </a:r>
            <a:r>
              <a:rPr lang="ru-RU" sz="2400" dirty="0">
                <a:solidFill>
                  <a:schemeClr val="tx1">
                    <a:lumMod val="95000"/>
                    <a:lumOff val="5000"/>
                  </a:schemeClr>
                </a:solidFill>
                <a:latin typeface="Times New Roman" pitchFamily="18" charset="0"/>
                <a:cs typeface="Times New Roman" pitchFamily="18" charset="0"/>
              </a:rPr>
              <a:t>!</a:t>
            </a:r>
            <a:br>
              <a:rPr lang="ru-RU" sz="2400" dirty="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Древняя </a:t>
            </a:r>
            <a:r>
              <a:rPr lang="ru-RU" sz="2400" dirty="0">
                <a:solidFill>
                  <a:schemeClr val="tx1">
                    <a:lumMod val="95000"/>
                    <a:lumOff val="5000"/>
                  </a:schemeClr>
                </a:solidFill>
                <a:latin typeface="Times New Roman" pitchFamily="18" charset="0"/>
                <a:cs typeface="Times New Roman" pitchFamily="18" charset="0"/>
              </a:rPr>
              <a:t>бурятская легенда о том, что давным-давно произошло сильное землетрясение. Земля развалилась, и снизу пылало пламя. Огонь пожирал все. Люди молились  богам, чтобы остановить пламя, но ответа не было. В отчаянии люди кричали, </a:t>
            </a:r>
            <a:r>
              <a:rPr lang="ru-RU" sz="2400" b="1" dirty="0">
                <a:solidFill>
                  <a:schemeClr val="tx1">
                    <a:lumMod val="95000"/>
                    <a:lumOff val="5000"/>
                  </a:schemeClr>
                </a:solidFill>
                <a:latin typeface="Times New Roman" pitchFamily="18" charset="0"/>
                <a:cs typeface="Times New Roman" pitchFamily="18" charset="0"/>
              </a:rPr>
              <a:t>Бай </a:t>
            </a:r>
            <a:r>
              <a:rPr lang="ru-RU" sz="2400" b="1" dirty="0" err="1">
                <a:solidFill>
                  <a:schemeClr val="tx1">
                    <a:lumMod val="95000"/>
                    <a:lumOff val="5000"/>
                  </a:schemeClr>
                </a:solidFill>
                <a:latin typeface="Times New Roman" pitchFamily="18" charset="0"/>
                <a:cs typeface="Times New Roman" pitchFamily="18" charset="0"/>
              </a:rPr>
              <a:t>гал</a:t>
            </a:r>
            <a:r>
              <a:rPr lang="ru-RU" sz="2400" dirty="0">
                <a:solidFill>
                  <a:schemeClr val="tx1">
                    <a:lumMod val="95000"/>
                    <a:lumOff val="5000"/>
                  </a:schemeClr>
                </a:solidFill>
                <a:latin typeface="Times New Roman" pitchFamily="18" charset="0"/>
                <a:cs typeface="Times New Roman" pitchFamily="18" charset="0"/>
              </a:rPr>
              <a:t>! (Огонь, остановись!). Чудесным образом огонь угас, вместо этого трещина была заполнена кристально чистой водой. Так и появилось озеро Байкал.</a:t>
            </a:r>
            <a:r>
              <a:rPr lang="ru-RU" sz="2000" dirty="0">
                <a:solidFill>
                  <a:schemeClr val="tx1">
                    <a:lumMod val="95000"/>
                    <a:lumOff val="5000"/>
                  </a:schemeClr>
                </a:solidFill>
                <a:latin typeface="Times New Roman" pitchFamily="18" charset="0"/>
                <a:cs typeface="Times New Roman" pitchFamily="18" charset="0"/>
              </a:rPr>
              <a:t/>
            </a:r>
            <a:br>
              <a:rPr lang="ru-RU" sz="2000" dirty="0">
                <a:solidFill>
                  <a:schemeClr val="tx1">
                    <a:lumMod val="95000"/>
                    <a:lumOff val="5000"/>
                  </a:schemeClr>
                </a:solidFill>
                <a:latin typeface="Times New Roman" pitchFamily="18" charset="0"/>
                <a:cs typeface="Times New Roman" pitchFamily="18" charset="0"/>
              </a:rPr>
            </a:br>
            <a:r>
              <a:rPr lang="ru-RU" sz="2000" b="1" dirty="0">
                <a:solidFill>
                  <a:schemeClr val="tx1">
                    <a:lumMod val="95000"/>
                    <a:lumOff val="5000"/>
                  </a:schemeClr>
                </a:solidFill>
                <a:latin typeface="Times New Roman" pitchFamily="18" charset="0"/>
                <a:cs typeface="Times New Roman" pitchFamily="18" charset="0"/>
              </a:rPr>
              <a:t> </a:t>
            </a:r>
            <a:br>
              <a:rPr lang="ru-RU" sz="2000" b="1" dirty="0">
                <a:solidFill>
                  <a:schemeClr val="tx1">
                    <a:lumMod val="95000"/>
                    <a:lumOff val="5000"/>
                  </a:schemeClr>
                </a:solidFill>
                <a:latin typeface="Times New Roman" pitchFamily="18" charset="0"/>
                <a:cs typeface="Times New Roman" pitchFamily="18" charset="0"/>
              </a:rPr>
            </a:br>
            <a:endParaRPr lang="ru-RU" sz="2000" dirty="0">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pic>
        <p:nvPicPr>
          <p:cNvPr id="5122" name="Picture 2" descr="https://i.gifer.com/1eoX.gif"/>
          <p:cNvPicPr>
            <a:picLocks noChangeAspect="1" noChangeArrowheads="1" noCrop="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3500430" y="3714752"/>
            <a:ext cx="4375965" cy="28575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1241278899"/>
      </p:ext>
    </p:extLst>
  </p:cSld>
  <p:clrMapOvr>
    <a:masterClrMapping/>
  </p:clrMapOvr>
  <p:transition spd="slow" advTm="25000">
    <p:wipe di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67544" y="214290"/>
            <a:ext cx="8462174" cy="3657796"/>
          </a:xfrm>
          <a:prstGeom prst="rect">
            <a:avLst/>
          </a:prstGeom>
        </p:spPr>
        <p:txBody>
          <a:bodyPr wrap="square">
            <a:spAutoFit/>
          </a:bodyPr>
          <a:lstStyle/>
          <a:p>
            <a:r>
              <a:rPr lang="ru-RU" sz="2800" dirty="0" smtClean="0">
                <a:solidFill>
                  <a:schemeClr val="tx1">
                    <a:lumMod val="95000"/>
                    <a:lumOff val="5000"/>
                  </a:schemeClr>
                </a:solidFill>
                <a:latin typeface="Times New Roman" pitchFamily="18" charset="0"/>
                <a:cs typeface="Times New Roman" pitchFamily="18" charset="0"/>
              </a:rPr>
              <a:t>                      Легенда </a:t>
            </a:r>
            <a:r>
              <a:rPr lang="ru-RU" sz="2800" dirty="0">
                <a:solidFill>
                  <a:schemeClr val="tx1">
                    <a:lumMod val="95000"/>
                    <a:lumOff val="5000"/>
                  </a:schemeClr>
                </a:solidFill>
                <a:latin typeface="Times New Roman" pitchFamily="18" charset="0"/>
                <a:cs typeface="Times New Roman" pitchFamily="18" charset="0"/>
              </a:rPr>
              <a:t>об Огненном драконе</a:t>
            </a:r>
            <a:r>
              <a:rPr lang="ru-RU" sz="2800" b="1" dirty="0">
                <a:solidFill>
                  <a:schemeClr val="tx1">
                    <a:lumMod val="95000"/>
                    <a:lumOff val="5000"/>
                  </a:schemeClr>
                </a:solidFill>
                <a:latin typeface="Times New Roman" pitchFamily="18" charset="0"/>
                <a:cs typeface="Times New Roman" pitchFamily="18" charset="0"/>
              </a:rPr>
              <a:t/>
            </a:r>
            <a:br>
              <a:rPr lang="ru-RU" sz="2800" b="1" dirty="0">
                <a:solidFill>
                  <a:schemeClr val="tx1">
                    <a:lumMod val="95000"/>
                    <a:lumOff val="5000"/>
                  </a:schemeClr>
                </a:solidFill>
                <a:latin typeface="Times New Roman" pitchFamily="18" charset="0"/>
                <a:cs typeface="Times New Roman" pitchFamily="18" charset="0"/>
              </a:rPr>
            </a:br>
            <a:r>
              <a:rPr lang="ru-RU" sz="2800" b="1" dirty="0" smtClean="0">
                <a:solidFill>
                  <a:schemeClr val="tx1">
                    <a:lumMod val="95000"/>
                    <a:lumOff val="5000"/>
                  </a:schemeClr>
                </a:solidFill>
                <a:latin typeface="Times New Roman" pitchFamily="18" charset="0"/>
                <a:cs typeface="Times New Roman" pitchFamily="18" charset="0"/>
              </a:rPr>
              <a:t>        </a:t>
            </a:r>
            <a:r>
              <a:rPr lang="ru-RU" sz="2400" dirty="0" smtClean="0">
                <a:solidFill>
                  <a:schemeClr val="tx1">
                    <a:lumMod val="95000"/>
                    <a:lumOff val="5000"/>
                  </a:schemeClr>
                </a:solidFill>
                <a:latin typeface="Times New Roman" pitchFamily="18" charset="0"/>
                <a:cs typeface="Times New Roman" pitchFamily="18" charset="0"/>
              </a:rPr>
              <a:t>Другая </a:t>
            </a:r>
            <a:r>
              <a:rPr lang="ru-RU" sz="2400" dirty="0">
                <a:solidFill>
                  <a:schemeClr val="tx1">
                    <a:lumMod val="95000"/>
                    <a:lumOff val="5000"/>
                  </a:schemeClr>
                </a:solidFill>
                <a:latin typeface="Times New Roman" pitchFamily="18" charset="0"/>
                <a:cs typeface="Times New Roman" pitchFamily="18" charset="0"/>
              </a:rPr>
              <a:t>легенда о том, что однажды появился огненный дракон. Удар его хвоста расколол землю, а дыхание растопило снег на вершинах гор, вода заполнила трещину, которая стала озером Байкал, а дракон уснул на его дне. Каждые 120 лет дракон выходил из озера, и люди приветствовали его торжествами. Но однажды  люди забыли про Огненного Дракона, и в гневе он залил все водой. С тех пор никто не слышал о драконе, но осталось озеро Байкал.</a:t>
            </a:r>
            <a:endParaRPr lang="ru-RU" sz="2400" dirty="0">
              <a:latin typeface="Times New Roman" pitchFamily="18" charset="0"/>
              <a:cs typeface="Times New Roman" pitchFamily="18" charset="0"/>
            </a:endParaRPr>
          </a:p>
        </p:txBody>
      </p:sp>
      <p:pic>
        <p:nvPicPr>
          <p:cNvPr id="6146" name="Picture 2" descr="https://i.pinimg.com/originals/d7/a8/e6/d7a8e67cb1acece7554b7740560b840b.jpg"/>
          <p:cNvPicPr>
            <a:picLocks noChangeAspect="1" noChangeArrowheads="1"/>
          </p:cNvPicPr>
          <p:nvPr/>
        </p:nvPicPr>
        <p:blipFill>
          <a:blip r:embed="rId2" cstate="print">
            <a:extLst>
              <a:ext uri="{28A0092B-C50C-407E-A947-70E740481C1C}">
                <a14:useLocalDpi xmlns:a14="http://schemas.microsoft.com/office/drawing/2010/main" xmlns="" val="0"/>
              </a:ext>
            </a:extLst>
          </a:blip>
          <a:srcRect/>
          <a:stretch>
            <a:fillRect/>
          </a:stretch>
        </p:blipFill>
        <p:spPr bwMode="auto">
          <a:xfrm>
            <a:off x="2714612" y="3857628"/>
            <a:ext cx="4483867" cy="269032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947846125"/>
      </p:ext>
    </p:extLst>
  </p:cSld>
  <p:clrMapOvr>
    <a:masterClrMapping/>
  </p:clrMapOvr>
  <p:transition spd="slow" advTm="26000">
    <p:wipe dir="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14290"/>
            <a:ext cx="8143932" cy="6643710"/>
          </a:xfrm>
        </p:spPr>
        <p:txBody>
          <a:bodyPr anchor="t">
            <a:noAutofit/>
          </a:bodyPr>
          <a:lstStyle/>
          <a:p>
            <a:pPr algn="just"/>
            <a:r>
              <a:rPr lang="ru-RU" sz="1800" dirty="0" smtClean="0">
                <a:solidFill>
                  <a:schemeClr val="tx1">
                    <a:lumMod val="95000"/>
                    <a:lumOff val="5000"/>
                  </a:schemeClr>
                </a:solidFill>
                <a:latin typeface="Times New Roman" pitchFamily="18" charset="0"/>
                <a:cs typeface="Times New Roman" pitchFamily="18" charset="0"/>
              </a:rPr>
              <a:t>    4</a:t>
            </a:r>
            <a:r>
              <a:rPr lang="ru-RU" sz="2000" dirty="0" smtClean="0">
                <a:solidFill>
                  <a:schemeClr val="tx1">
                    <a:lumMod val="95000"/>
                    <a:lumOff val="5000"/>
                  </a:schemeClr>
                </a:solidFill>
                <a:latin typeface="Times New Roman" pitchFamily="18" charset="0"/>
                <a:cs typeface="Times New Roman" pitchFamily="18" charset="0"/>
              </a:rPr>
              <a:t>.Легенда«</a:t>
            </a:r>
            <a:r>
              <a:rPr lang="ru-RU" sz="2000" dirty="0" err="1" smtClean="0">
                <a:solidFill>
                  <a:schemeClr val="tx1">
                    <a:lumMod val="95000"/>
                    <a:lumOff val="5000"/>
                  </a:schemeClr>
                </a:solidFill>
                <a:latin typeface="Times New Roman" pitchFamily="18" charset="0"/>
                <a:cs typeface="Times New Roman" pitchFamily="18" charset="0"/>
              </a:rPr>
              <a:t>Алаир</a:t>
            </a:r>
            <a:r>
              <a:rPr lang="ru-RU" sz="2000" dirty="0" smtClean="0">
                <a:solidFill>
                  <a:schemeClr val="tx1">
                    <a:lumMod val="95000"/>
                    <a:lumOff val="5000"/>
                  </a:schemeClr>
                </a:solidFill>
                <a:latin typeface="Times New Roman" pitchFamily="18" charset="0"/>
                <a:cs typeface="Times New Roman" pitchFamily="18" charset="0"/>
              </a:rPr>
              <a:t>»</a:t>
            </a:r>
            <a:br>
              <a:rPr lang="ru-RU" sz="2000" dirty="0" smtClean="0">
                <a:solidFill>
                  <a:schemeClr val="tx1">
                    <a:lumMod val="95000"/>
                    <a:lumOff val="5000"/>
                  </a:schemeClr>
                </a:solidFill>
                <a:latin typeface="Times New Roman" pitchFamily="18" charset="0"/>
                <a:cs typeface="Times New Roman" pitchFamily="18" charset="0"/>
              </a:rPr>
            </a:br>
            <a:r>
              <a:rPr lang="ru-RU" sz="2000" dirty="0" smtClean="0">
                <a:solidFill>
                  <a:schemeClr val="tx1">
                    <a:lumMod val="95000"/>
                    <a:lumOff val="5000"/>
                  </a:schemeClr>
                </a:solidFill>
                <a:latin typeface="Times New Roman" pitchFamily="18" charset="0"/>
                <a:cs typeface="Times New Roman" pitchFamily="18" charset="0"/>
              </a:rPr>
              <a:t>        На берегу седого Байкала жила великая шаманка по имени </a:t>
            </a:r>
            <a:r>
              <a:rPr lang="ru-RU" sz="2000" dirty="0" err="1" smtClean="0">
                <a:solidFill>
                  <a:schemeClr val="tx1">
                    <a:lumMod val="95000"/>
                    <a:lumOff val="5000"/>
                  </a:schemeClr>
                </a:solidFill>
                <a:latin typeface="Times New Roman" pitchFamily="18" charset="0"/>
                <a:cs typeface="Times New Roman" pitchFamily="18" charset="0"/>
              </a:rPr>
              <a:t>Хүсыхэн </a:t>
            </a:r>
            <a:r>
              <a:rPr lang="ru-RU" sz="2000" dirty="0" smtClean="0">
                <a:solidFill>
                  <a:schemeClr val="tx1">
                    <a:lumMod val="95000"/>
                    <a:lumOff val="5000"/>
                  </a:schemeClr>
                </a:solidFill>
                <a:latin typeface="Times New Roman" pitchFamily="18" charset="0"/>
                <a:cs typeface="Times New Roman" pitchFamily="18" charset="0"/>
              </a:rPr>
              <a:t>(могущественная). Она днём и ночью молилась, чтобы небо послало ей сына, такого же умного, великого, и сильного, как она сама…</a:t>
            </a:r>
            <a:br>
              <a:rPr lang="ru-RU" sz="2000" dirty="0" smtClean="0">
                <a:solidFill>
                  <a:schemeClr val="tx1">
                    <a:lumMod val="95000"/>
                    <a:lumOff val="5000"/>
                  </a:schemeClr>
                </a:solidFill>
                <a:latin typeface="Times New Roman" pitchFamily="18" charset="0"/>
                <a:cs typeface="Times New Roman" pitchFamily="18" charset="0"/>
              </a:rPr>
            </a:br>
            <a:r>
              <a:rPr lang="ru-RU" sz="2000" dirty="0" smtClean="0">
                <a:solidFill>
                  <a:schemeClr val="tx1">
                    <a:lumMod val="95000"/>
                    <a:lumOff val="5000"/>
                  </a:schemeClr>
                </a:solidFill>
                <a:latin typeface="Times New Roman" pitchFamily="18" charset="0"/>
                <a:cs typeface="Times New Roman" pitchFamily="18" charset="0"/>
              </a:rPr>
              <a:t>Через несколько лет шаманка убедилась, что от её молений нет никакого толку, и что сына надо искать на земле. Ходила она по берегу Байкала очень долго, стала умываться, следить за собой. И стала походить на настоящую женщину. В это время счастье само пришло к ней.</a:t>
            </a:r>
            <a:br>
              <a:rPr lang="ru-RU" sz="2000" dirty="0" smtClean="0">
                <a:solidFill>
                  <a:schemeClr val="tx1">
                    <a:lumMod val="95000"/>
                    <a:lumOff val="5000"/>
                  </a:schemeClr>
                </a:solidFill>
                <a:latin typeface="Times New Roman" pitchFamily="18" charset="0"/>
                <a:cs typeface="Times New Roman" pitchFamily="18" charset="0"/>
              </a:rPr>
            </a:br>
            <a:r>
              <a:rPr lang="ru-RU" sz="2000" dirty="0" smtClean="0">
                <a:solidFill>
                  <a:schemeClr val="tx1">
                    <a:lumMod val="95000"/>
                    <a:lumOff val="5000"/>
                  </a:schemeClr>
                </a:solidFill>
                <a:latin typeface="Times New Roman" pitchFamily="18" charset="0"/>
                <a:cs typeface="Times New Roman" pitchFamily="18" charset="0"/>
              </a:rPr>
              <a:t>        Однажды проснувшись, она увидела, что рядом с ней лежит охотник: в руках у него лук и целый пучок стрел с медными наконечниками. Шаманка </a:t>
            </a:r>
            <a:r>
              <a:rPr lang="ru-RU" sz="2000" dirty="0" err="1" smtClean="0">
                <a:solidFill>
                  <a:schemeClr val="tx1">
                    <a:lumMod val="95000"/>
                    <a:lumOff val="5000"/>
                  </a:schemeClr>
                </a:solidFill>
                <a:latin typeface="Times New Roman" pitchFamily="18" charset="0"/>
                <a:cs typeface="Times New Roman" pitchFamily="18" charset="0"/>
              </a:rPr>
              <a:t>Хүсыхэн </a:t>
            </a:r>
            <a:r>
              <a:rPr lang="ru-RU" sz="2000" dirty="0" smtClean="0">
                <a:solidFill>
                  <a:schemeClr val="tx1">
                    <a:lumMod val="95000"/>
                    <a:lumOff val="5000"/>
                  </a:schemeClr>
                </a:solidFill>
                <a:latin typeface="Times New Roman" pitchFamily="18" charset="0"/>
                <a:cs typeface="Times New Roman" pitchFamily="18" charset="0"/>
              </a:rPr>
              <a:t>спросила, откуда он и куда путь держит. Охотник ответил, что он пришёл оттуда же, откуда все люди, то есть забрёл сюда с «тёплой стороны», чтобы посмотреть белый свет и где – </a:t>
            </a:r>
            <a:r>
              <a:rPr lang="ru-RU" sz="2000" dirty="0" err="1" smtClean="0">
                <a:solidFill>
                  <a:schemeClr val="tx1">
                    <a:lumMod val="95000"/>
                    <a:lumOff val="5000"/>
                  </a:schemeClr>
                </a:solidFill>
                <a:latin typeface="Times New Roman" pitchFamily="18" charset="0"/>
                <a:cs typeface="Times New Roman" pitchFamily="18" charset="0"/>
              </a:rPr>
              <a:t>нибудь</a:t>
            </a:r>
            <a:r>
              <a:rPr lang="ru-RU" sz="2000" dirty="0" smtClean="0">
                <a:solidFill>
                  <a:schemeClr val="tx1">
                    <a:lumMod val="95000"/>
                    <a:lumOff val="5000"/>
                  </a:schemeClr>
                </a:solidFill>
                <a:latin typeface="Times New Roman" pitchFamily="18" charset="0"/>
                <a:cs typeface="Times New Roman" pitchFamily="18" charset="0"/>
              </a:rPr>
              <a:t> поселиться.</a:t>
            </a:r>
            <a:r>
              <a:rPr lang="ru-RU" sz="2000" dirty="0" err="1" smtClean="0">
                <a:solidFill>
                  <a:schemeClr val="tx1">
                    <a:lumMod val="95000"/>
                    <a:lumOff val="5000"/>
                  </a:schemeClr>
                </a:solidFill>
                <a:latin typeface="Times New Roman" pitchFamily="18" charset="0"/>
                <a:cs typeface="Times New Roman" pitchFamily="18" charset="0"/>
              </a:rPr>
              <a:t>Хүсыхэн </a:t>
            </a:r>
            <a:r>
              <a:rPr lang="ru-RU" sz="2000" dirty="0" smtClean="0">
                <a:solidFill>
                  <a:schemeClr val="tx1">
                    <a:lumMod val="95000"/>
                    <a:lumOff val="5000"/>
                  </a:schemeClr>
                </a:solidFill>
                <a:latin typeface="Times New Roman" pitchFamily="18" charset="0"/>
                <a:cs typeface="Times New Roman" pitchFamily="18" charset="0"/>
              </a:rPr>
              <a:t>преобразилась. Шаманка обворожила охотника, и стали они жить вместе. Много с тех пор воды утекло, но не было у великой шаманки наследника. И тогда </a:t>
            </a:r>
            <a:r>
              <a:rPr lang="ru-RU" sz="2000" dirty="0" err="1" smtClean="0">
                <a:solidFill>
                  <a:schemeClr val="tx1">
                    <a:lumMod val="95000"/>
                    <a:lumOff val="5000"/>
                  </a:schemeClr>
                </a:solidFill>
                <a:latin typeface="Times New Roman" pitchFamily="18" charset="0"/>
                <a:cs typeface="Times New Roman" pitchFamily="18" charset="0"/>
              </a:rPr>
              <a:t>Хүсыхэн </a:t>
            </a:r>
            <a:r>
              <a:rPr lang="ru-RU" sz="2000" dirty="0" smtClean="0">
                <a:solidFill>
                  <a:schemeClr val="tx1">
                    <a:lumMod val="95000"/>
                    <a:lumOff val="5000"/>
                  </a:schemeClr>
                </a:solidFill>
                <a:latin typeface="Times New Roman" pitchFamily="18" charset="0"/>
                <a:cs typeface="Times New Roman" pitchFamily="18" charset="0"/>
              </a:rPr>
              <a:t>призвала все земные и небесные силы, и вскоре родила сына, очень похожего на своих родителей. Рос мальчик не по дням, а по часам, и стал он статным, крепким и красивым. Когда он встал на ноги, родители посадили его в корыто и отправили странствовать по Байкалу.</a:t>
            </a:r>
            <a:r>
              <a:rPr lang="ru-RU" sz="2000" b="1" dirty="0" smtClean="0">
                <a:solidFill>
                  <a:schemeClr val="tx1">
                    <a:lumMod val="95000"/>
                    <a:lumOff val="5000"/>
                  </a:schemeClr>
                </a:solidFill>
                <a:latin typeface="Times New Roman" pitchFamily="18" charset="0"/>
                <a:cs typeface="Times New Roman" pitchFamily="18" charset="0"/>
              </a:rPr>
              <a:t/>
            </a:r>
            <a:br>
              <a:rPr lang="ru-RU" sz="2000" b="1" dirty="0" smtClean="0">
                <a:solidFill>
                  <a:schemeClr val="tx1">
                    <a:lumMod val="95000"/>
                    <a:lumOff val="5000"/>
                  </a:schemeClr>
                </a:solidFill>
                <a:latin typeface="Times New Roman" pitchFamily="18" charset="0"/>
                <a:cs typeface="Times New Roman" pitchFamily="18" charset="0"/>
              </a:rPr>
            </a:br>
            <a:endParaRPr lang="ru-RU" sz="4400" b="1" dirty="0">
              <a:solidFill>
                <a:schemeClr val="tx1">
                  <a:lumMod val="95000"/>
                  <a:lumOff val="5000"/>
                </a:schemeClr>
              </a:solidFill>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Tree>
  </p:cSld>
  <p:clrMapOvr>
    <a:masterClrMapping/>
  </p:clrMapOvr>
  <p:transition spd="slow" advTm="53000">
    <p:wipe dir="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058152" cy="6357982"/>
          </a:xfrm>
        </p:spPr>
        <p:txBody>
          <a:bodyPr anchor="ctr">
            <a:noAutofit/>
          </a:bodyPr>
          <a:lstStyle/>
          <a:p>
            <a:r>
              <a:rPr lang="ru-RU" sz="2400" dirty="0" smtClean="0">
                <a:solidFill>
                  <a:schemeClr val="tx1">
                    <a:lumMod val="95000"/>
                    <a:lumOff val="5000"/>
                  </a:schemeClr>
                </a:solidFill>
                <a:latin typeface="Times New Roman" pitchFamily="18" charset="0"/>
                <a:cs typeface="Times New Roman" pitchFamily="18" charset="0"/>
              </a:rPr>
              <a:t>       </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Много лет плавал их сын по Байкалу, но не нашёл ни одной живой души. Потом он решил навестить родителей. Долго плыл он до того берега, могучие духи ветров Байкала не отпускали его. </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Великаны: Баргузин, Култук и </a:t>
            </a:r>
            <a:r>
              <a:rPr lang="ru-RU" sz="2400" dirty="0" err="1" smtClean="0">
                <a:solidFill>
                  <a:schemeClr val="tx1">
                    <a:lumMod val="95000"/>
                    <a:lumOff val="5000"/>
                  </a:schemeClr>
                </a:solidFill>
                <a:latin typeface="Times New Roman" pitchFamily="18" charset="0"/>
                <a:cs typeface="Times New Roman" pitchFamily="18" charset="0"/>
              </a:rPr>
              <a:t>Сарма</a:t>
            </a:r>
            <a:r>
              <a:rPr lang="ru-RU" sz="2400" dirty="0" smtClean="0">
                <a:solidFill>
                  <a:schemeClr val="tx1">
                    <a:lumMod val="95000"/>
                    <a:lumOff val="5000"/>
                  </a:schemeClr>
                </a:solidFill>
                <a:latin typeface="Times New Roman" pitchFamily="18" charset="0"/>
                <a:cs typeface="Times New Roman" pitchFamily="18" charset="0"/>
              </a:rPr>
              <a:t> – </a:t>
            </a:r>
            <a:r>
              <a:rPr lang="ru-RU" sz="2400" dirty="0" err="1" smtClean="0">
                <a:solidFill>
                  <a:schemeClr val="tx1">
                    <a:lumMod val="95000"/>
                    <a:lumOff val="5000"/>
                  </a:schemeClr>
                </a:solidFill>
                <a:latin typeface="Times New Roman" pitchFamily="18" charset="0"/>
                <a:cs typeface="Times New Roman" pitchFamily="18" charset="0"/>
              </a:rPr>
              <a:t>богатырша</a:t>
            </a:r>
            <a:r>
              <a:rPr lang="ru-RU" sz="2400" dirty="0" smtClean="0">
                <a:solidFill>
                  <a:schemeClr val="tx1">
                    <a:lumMod val="95000"/>
                    <a:lumOff val="5000"/>
                  </a:schemeClr>
                </a:solidFill>
                <a:latin typeface="Times New Roman" pitchFamily="18" charset="0"/>
                <a:cs typeface="Times New Roman" pitchFamily="18" charset="0"/>
              </a:rPr>
              <a:t> подняли свои волны и препятствовали его возвращению. Все же добрался он с попутным ветром до родителей, и застал их ещё живыми, но они так состарились, что не могли уже охотиться и питались только кореньями и листьями. Сын набил им зверей, птиц, наловил рыбы, и родители смогли прожить ещё много лет. Вот за то, что он спас своих родителей от преждевременной смерти, родители и прозвали его спасителем – </a:t>
            </a:r>
            <a:r>
              <a:rPr lang="ru-RU" sz="2400" dirty="0" err="1" smtClean="0">
                <a:solidFill>
                  <a:schemeClr val="tx1">
                    <a:lumMod val="95000"/>
                    <a:lumOff val="5000"/>
                  </a:schemeClr>
                </a:solidFill>
                <a:latin typeface="Times New Roman" pitchFamily="18" charset="0"/>
                <a:cs typeface="Times New Roman" pitchFamily="18" charset="0"/>
              </a:rPr>
              <a:t>Алаиром</a:t>
            </a:r>
            <a:r>
              <a:rPr lang="ru-RU" sz="2400" dirty="0" smtClean="0">
                <a:solidFill>
                  <a:schemeClr val="tx1">
                    <a:lumMod val="95000"/>
                    <a:lumOff val="5000"/>
                  </a:schemeClr>
                </a:solidFill>
                <a:latin typeface="Times New Roman" pitchFamily="18" charset="0"/>
                <a:cs typeface="Times New Roman" pitchFamily="18" charset="0"/>
              </a:rPr>
              <a:t>. Когда родители умерли, </a:t>
            </a:r>
            <a:r>
              <a:rPr lang="ru-RU" sz="2400" dirty="0" err="1" smtClean="0">
                <a:solidFill>
                  <a:schemeClr val="tx1">
                    <a:lumMod val="95000"/>
                    <a:lumOff val="5000"/>
                  </a:schemeClr>
                </a:solidFill>
                <a:latin typeface="Times New Roman" pitchFamily="18" charset="0"/>
                <a:cs typeface="Times New Roman" pitchFamily="18" charset="0"/>
              </a:rPr>
              <a:t>Алаир</a:t>
            </a:r>
            <a:r>
              <a:rPr lang="ru-RU" sz="2400" dirty="0" smtClean="0">
                <a:solidFill>
                  <a:schemeClr val="tx1">
                    <a:lumMod val="95000"/>
                    <a:lumOff val="5000"/>
                  </a:schemeClr>
                </a:solidFill>
                <a:latin typeface="Times New Roman" pitchFamily="18" charset="0"/>
                <a:cs typeface="Times New Roman" pitchFamily="18" charset="0"/>
              </a:rPr>
              <a:t> поселился около Ангары. Там он нашел себе жену, и от него пошло племя </a:t>
            </a:r>
            <a:r>
              <a:rPr lang="ru-RU" sz="2400" dirty="0" err="1" smtClean="0">
                <a:solidFill>
                  <a:schemeClr val="tx1">
                    <a:lumMod val="95000"/>
                    <a:lumOff val="5000"/>
                  </a:schemeClr>
                </a:solidFill>
                <a:latin typeface="Times New Roman" pitchFamily="18" charset="0"/>
                <a:cs typeface="Times New Roman" pitchFamily="18" charset="0"/>
              </a:rPr>
              <a:t>алаирских</a:t>
            </a:r>
            <a:r>
              <a:rPr lang="ru-RU" sz="2400" dirty="0" smtClean="0">
                <a:solidFill>
                  <a:schemeClr val="tx1">
                    <a:lumMod val="95000"/>
                    <a:lumOff val="5000"/>
                  </a:schemeClr>
                </a:solidFill>
                <a:latin typeface="Times New Roman" pitchFamily="18" charset="0"/>
                <a:cs typeface="Times New Roman" pitchFamily="18" charset="0"/>
              </a:rPr>
              <a:t> бурят. Поэтому их пращур </a:t>
            </a:r>
            <a:r>
              <a:rPr lang="ru-RU" sz="2400" dirty="0" err="1" smtClean="0">
                <a:solidFill>
                  <a:schemeClr val="tx1">
                    <a:lumMod val="95000"/>
                    <a:lumOff val="5000"/>
                  </a:schemeClr>
                </a:solidFill>
                <a:latin typeface="Times New Roman" pitchFamily="18" charset="0"/>
                <a:cs typeface="Times New Roman" pitchFamily="18" charset="0"/>
              </a:rPr>
              <a:t>Алаир</a:t>
            </a:r>
            <a:r>
              <a:rPr lang="ru-RU" sz="2400" dirty="0" smtClean="0">
                <a:solidFill>
                  <a:schemeClr val="tx1">
                    <a:lumMod val="95000"/>
                    <a:lumOff val="5000"/>
                  </a:schemeClr>
                </a:solidFill>
                <a:latin typeface="Times New Roman" pitchFamily="18" charset="0"/>
                <a:cs typeface="Times New Roman" pitchFamily="18" charset="0"/>
              </a:rPr>
              <a:t> и считается родоначальником всего этого племени.</a:t>
            </a:r>
            <a:r>
              <a:rPr lang="ru-RU" sz="7200" dirty="0" smtClean="0">
                <a:solidFill>
                  <a:schemeClr val="tx1">
                    <a:lumMod val="95000"/>
                    <a:lumOff val="5000"/>
                  </a:schemeClr>
                </a:solidFill>
                <a:latin typeface="Times New Roman" pitchFamily="18" charset="0"/>
                <a:cs typeface="Times New Roman" pitchFamily="18" charset="0"/>
              </a:rPr>
              <a:t/>
            </a:r>
            <a:br>
              <a:rPr lang="ru-RU" sz="7200" dirty="0" smtClean="0">
                <a:solidFill>
                  <a:schemeClr val="tx1">
                    <a:lumMod val="95000"/>
                    <a:lumOff val="5000"/>
                  </a:schemeClr>
                </a:solidFill>
                <a:latin typeface="Times New Roman" pitchFamily="18" charset="0"/>
                <a:cs typeface="Times New Roman" pitchFamily="18" charset="0"/>
              </a:rPr>
            </a:br>
            <a:endParaRPr lang="ru-RU" sz="36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Tree>
  </p:cSld>
  <p:clrMapOvr>
    <a:masterClrMapping/>
  </p:clrMapOvr>
  <p:transition spd="slow" advTm="34000">
    <p:wipe dir="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
        <p:nvSpPr>
          <p:cNvPr id="3" name="Прямоугольник 2"/>
          <p:cNvSpPr/>
          <p:nvPr/>
        </p:nvSpPr>
        <p:spPr>
          <a:xfrm>
            <a:off x="71406" y="0"/>
            <a:ext cx="8358214" cy="7017306"/>
          </a:xfrm>
          <a:prstGeom prst="rect">
            <a:avLst/>
          </a:prstGeom>
        </p:spPr>
        <p:txBody>
          <a:bodyPr wrap="square">
            <a:spAutoFit/>
          </a:bodyPr>
          <a:lstStyle/>
          <a:p>
            <a:r>
              <a:rPr lang="ru-RU" dirty="0" smtClean="0">
                <a:latin typeface="Times New Roman" pitchFamily="18" charset="0"/>
                <a:cs typeface="Times New Roman" pitchFamily="18" charset="0"/>
              </a:rPr>
              <a:t> Слово «</a:t>
            </a:r>
            <a:r>
              <a:rPr lang="ru-RU" dirty="0" err="1" smtClean="0">
                <a:latin typeface="Times New Roman" pitchFamily="18" charset="0"/>
                <a:cs typeface="Times New Roman" pitchFamily="18" charset="0"/>
              </a:rPr>
              <a:t>Аларь</a:t>
            </a:r>
            <a:r>
              <a:rPr lang="ru-RU" dirty="0" smtClean="0">
                <a:latin typeface="Times New Roman" pitchFamily="18" charset="0"/>
                <a:cs typeface="Times New Roman" pitchFamily="18" charset="0"/>
              </a:rPr>
              <a:t>» по-бурятски означает «покрываться (порастать) мягкой и густой растительностью». Так оно и трактуется в «</a:t>
            </a:r>
            <a:r>
              <a:rPr lang="ru-RU" dirty="0" err="1" smtClean="0">
                <a:latin typeface="Times New Roman" pitchFamily="18" charset="0"/>
                <a:cs typeface="Times New Roman" pitchFamily="18" charset="0"/>
              </a:rPr>
              <a:t>Бурятско-русском</a:t>
            </a:r>
            <a:r>
              <a:rPr lang="ru-RU" dirty="0" smtClean="0">
                <a:latin typeface="Times New Roman" pitchFamily="18" charset="0"/>
                <a:cs typeface="Times New Roman" pitchFamily="18" charset="0"/>
              </a:rPr>
              <a:t> словаре» К.М. </a:t>
            </a:r>
            <a:r>
              <a:rPr lang="ru-RU" dirty="0" err="1" smtClean="0">
                <a:latin typeface="Times New Roman" pitchFamily="18" charset="0"/>
                <a:cs typeface="Times New Roman" pitchFamily="18" charset="0"/>
              </a:rPr>
              <a:t>Черемисова</a:t>
            </a:r>
            <a:r>
              <a:rPr lang="ru-RU" dirty="0" smtClean="0">
                <a:latin typeface="Times New Roman" pitchFamily="18" charset="0"/>
                <a:cs typeface="Times New Roman" pitchFamily="18" charset="0"/>
              </a:rPr>
              <a:t> (М, 1973). Топоним «</a:t>
            </a:r>
            <a:r>
              <a:rPr lang="ru-RU" dirty="0" err="1" smtClean="0">
                <a:latin typeface="Times New Roman" pitchFamily="18" charset="0"/>
                <a:cs typeface="Times New Roman" pitchFamily="18" charset="0"/>
              </a:rPr>
              <a:t>Аларь</a:t>
            </a:r>
            <a:r>
              <a:rPr lang="ru-RU" dirty="0" smtClean="0">
                <a:latin typeface="Times New Roman" pitchFamily="18" charset="0"/>
                <a:cs typeface="Times New Roman" pitchFamily="18" charset="0"/>
              </a:rPr>
              <a:t>» происходит от якутского «</a:t>
            </a:r>
            <a:r>
              <a:rPr lang="ru-RU" dirty="0" err="1" smtClean="0">
                <a:latin typeface="Times New Roman" pitchFamily="18" charset="0"/>
                <a:cs typeface="Times New Roman" pitchFamily="18" charset="0"/>
              </a:rPr>
              <a:t>Аларь</a:t>
            </a:r>
            <a:r>
              <a:rPr lang="ru-RU" dirty="0" smtClean="0">
                <a:latin typeface="Times New Roman" pitchFamily="18" charset="0"/>
                <a:cs typeface="Times New Roman" pitchFamily="18" charset="0"/>
              </a:rPr>
              <a:t>», то есть открытая местность с редким лесом. (Ж.А.Зимин) (1,С.7).</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Как пишет Ж.А.Зимин, роды племён </a:t>
            </a:r>
            <a:r>
              <a:rPr lang="ru-RU" dirty="0" err="1" smtClean="0">
                <a:latin typeface="Times New Roman" pitchFamily="18" charset="0"/>
                <a:cs typeface="Times New Roman" pitchFamily="18" charset="0"/>
              </a:rPr>
              <a:t>Хонгодор</a:t>
            </a:r>
            <a:r>
              <a:rPr lang="ru-RU" dirty="0" smtClean="0">
                <a:latin typeface="Times New Roman" pitchFamily="18" charset="0"/>
                <a:cs typeface="Times New Roman" pitchFamily="18" charset="0"/>
              </a:rPr>
              <a:t> шли в </a:t>
            </a:r>
            <a:r>
              <a:rPr lang="ru-RU" dirty="0" err="1" smtClean="0">
                <a:latin typeface="Times New Roman" pitchFamily="18" charset="0"/>
                <a:cs typeface="Times New Roman" pitchFamily="18" charset="0"/>
              </a:rPr>
              <a:t>Аларь</a:t>
            </a:r>
            <a:r>
              <a:rPr lang="ru-RU" dirty="0" smtClean="0">
                <a:latin typeface="Times New Roman" pitchFamily="18" charset="0"/>
                <a:cs typeface="Times New Roman" pitchFamily="18" charset="0"/>
              </a:rPr>
              <a:t> из Монголии с конца 16 века и на протяжении 17 века</a:t>
            </a:r>
            <a:r>
              <a:rPr lang="ru-RU" dirty="0" smtClean="0">
                <a:solidFill>
                  <a:srgbClr val="FF0000"/>
                </a:solidFill>
                <a:latin typeface="Times New Roman" pitchFamily="18" charset="0"/>
                <a:cs typeface="Times New Roman" pitchFamily="18" charset="0"/>
              </a:rPr>
              <a:t>.</a:t>
            </a:r>
            <a:r>
              <a:rPr lang="ru-RU" dirty="0" smtClean="0">
                <a:latin typeface="Times New Roman" pitchFamily="18" charset="0"/>
                <a:cs typeface="Times New Roman" pitchFamily="18" charset="0"/>
              </a:rPr>
              <a:t> Возможно, миграция </a:t>
            </a:r>
            <a:r>
              <a:rPr lang="ru-RU" dirty="0" err="1" smtClean="0">
                <a:latin typeface="Times New Roman" pitchFamily="18" charset="0"/>
                <a:cs typeface="Times New Roman" pitchFamily="18" charset="0"/>
              </a:rPr>
              <a:t>хонгодорских</a:t>
            </a:r>
            <a:r>
              <a:rPr lang="ru-RU" dirty="0" smtClean="0">
                <a:latin typeface="Times New Roman" pitchFamily="18" charset="0"/>
                <a:cs typeface="Times New Roman" pitchFamily="18" charset="0"/>
              </a:rPr>
              <a:t> родов проходила вплоть до закрытия границы между Россией и Китаем по </a:t>
            </a:r>
            <a:r>
              <a:rPr lang="ru-RU" dirty="0" err="1" smtClean="0">
                <a:latin typeface="Times New Roman" pitchFamily="18" charset="0"/>
                <a:cs typeface="Times New Roman" pitchFamily="18" charset="0"/>
              </a:rPr>
              <a:t>Буринскому</a:t>
            </a:r>
            <a:r>
              <a:rPr lang="ru-RU" dirty="0" smtClean="0">
                <a:latin typeface="Times New Roman" pitchFamily="18" charset="0"/>
                <a:cs typeface="Times New Roman" pitchFamily="18" charset="0"/>
              </a:rPr>
              <a:t> трактату 1727 года. Путь их движения пролегал через </a:t>
            </a:r>
            <a:r>
              <a:rPr lang="ru-RU" dirty="0" err="1" smtClean="0">
                <a:latin typeface="Times New Roman" pitchFamily="18" charset="0"/>
                <a:cs typeface="Times New Roman" pitchFamily="18" charset="0"/>
              </a:rPr>
              <a:t>Мон</a:t>
            </a:r>
            <a:r>
              <a:rPr lang="ru-RU" dirty="0" smtClean="0">
                <a:latin typeface="Times New Roman" pitchFamily="18" charset="0"/>
                <a:cs typeface="Times New Roman" pitchFamily="18" charset="0"/>
              </a:rPr>
              <a:t> (Монды), по Иркуту, </a:t>
            </a:r>
            <a:r>
              <a:rPr lang="ru-RU" dirty="0" err="1" smtClean="0">
                <a:latin typeface="Times New Roman" pitchFamily="18" charset="0"/>
                <a:cs typeface="Times New Roman" pitchFamily="18" charset="0"/>
              </a:rPr>
              <a:t>Китою</a:t>
            </a:r>
            <a:r>
              <a:rPr lang="ru-RU" dirty="0" smtClean="0">
                <a:latin typeface="Times New Roman" pitchFamily="18" charset="0"/>
                <a:cs typeface="Times New Roman" pitchFamily="18" charset="0"/>
              </a:rPr>
              <a:t>, реки Белой до долины </a:t>
            </a:r>
            <a:r>
              <a:rPr lang="ru-RU" dirty="0" err="1" smtClean="0">
                <a:latin typeface="Times New Roman" pitchFamily="18" charset="0"/>
                <a:cs typeface="Times New Roman" pitchFamily="18" charset="0"/>
              </a:rPr>
              <a:t>Алари</a:t>
            </a:r>
            <a:r>
              <a:rPr lang="ru-RU" dirty="0" smtClean="0">
                <a:latin typeface="Times New Roman" pitchFamily="18" charset="0"/>
                <a:cs typeface="Times New Roman" pitchFamily="18" charset="0"/>
              </a:rPr>
              <a:t>. И на своём пути </a:t>
            </a:r>
            <a:r>
              <a:rPr lang="ru-RU" dirty="0" err="1" smtClean="0">
                <a:latin typeface="Times New Roman" pitchFamily="18" charset="0"/>
                <a:cs typeface="Times New Roman" pitchFamily="18" charset="0"/>
              </a:rPr>
              <a:t>хонгодоровцы</a:t>
            </a:r>
            <a:r>
              <a:rPr lang="ru-RU" dirty="0" smtClean="0">
                <a:latin typeface="Times New Roman" pitchFamily="18" charset="0"/>
                <a:cs typeface="Times New Roman" pitchFamily="18" charset="0"/>
              </a:rPr>
              <a:t> оседали в долинах этих рек. В наше время представители этих родов встречаются в </a:t>
            </a:r>
            <a:r>
              <a:rPr lang="ru-RU" dirty="0" err="1" smtClean="0">
                <a:latin typeface="Times New Roman" pitchFamily="18" charset="0"/>
                <a:cs typeface="Times New Roman" pitchFamily="18" charset="0"/>
              </a:rPr>
              <a:t>Тунке</a:t>
            </a:r>
            <a:r>
              <a:rPr lang="ru-RU" dirty="0" smtClean="0">
                <a:latin typeface="Times New Roman" pitchFamily="18" charset="0"/>
                <a:cs typeface="Times New Roman" pitchFamily="18" charset="0"/>
              </a:rPr>
              <a:t>, Оке, </a:t>
            </a:r>
            <a:r>
              <a:rPr lang="ru-RU" dirty="0" err="1" smtClean="0">
                <a:latin typeface="Times New Roman" pitchFamily="18" charset="0"/>
                <a:cs typeface="Times New Roman" pitchFamily="18" charset="0"/>
              </a:rPr>
              <a:t>Закамне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Аларские</a:t>
            </a:r>
            <a:r>
              <a:rPr lang="ru-RU" dirty="0" smtClean="0">
                <a:latin typeface="Times New Roman" pitchFamily="18" charset="0"/>
                <a:cs typeface="Times New Roman" pitchFamily="18" charset="0"/>
              </a:rPr>
              <a:t> роды племени </a:t>
            </a:r>
            <a:r>
              <a:rPr lang="ru-RU" dirty="0" err="1" smtClean="0">
                <a:latin typeface="Times New Roman" pitchFamily="18" charset="0"/>
                <a:cs typeface="Times New Roman" pitchFamily="18" charset="0"/>
              </a:rPr>
              <a:t>Хонгодор</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дүртэн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буруутхан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болдой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бадархан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хагта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ашхай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ашата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тайбжан</a:t>
            </a:r>
            <a:r>
              <a:rPr lang="ru-RU" dirty="0" smtClean="0">
                <a:latin typeface="Times New Roman" pitchFamily="18" charset="0"/>
                <a:cs typeface="Times New Roman" pitchFamily="18" charset="0"/>
              </a:rPr>
              <a:t>.(2,С.14)</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Вместе с </a:t>
            </a:r>
            <a:r>
              <a:rPr lang="ru-RU" dirty="0" err="1" smtClean="0">
                <a:latin typeface="Times New Roman" pitchFamily="18" charset="0"/>
                <a:cs typeface="Times New Roman" pitchFamily="18" charset="0"/>
              </a:rPr>
              <a:t>хонгодоровцами</a:t>
            </a:r>
            <a:r>
              <a:rPr lang="ru-RU" dirty="0" smtClean="0">
                <a:latin typeface="Times New Roman" pitchFamily="18" charset="0"/>
                <a:cs typeface="Times New Roman" pitchFamily="18" charset="0"/>
              </a:rPr>
              <a:t> пришли в </a:t>
            </a:r>
            <a:r>
              <a:rPr lang="ru-RU" dirty="0" err="1" smtClean="0">
                <a:latin typeface="Times New Roman" pitchFamily="18" charset="0"/>
                <a:cs typeface="Times New Roman" pitchFamily="18" charset="0"/>
              </a:rPr>
              <a:t>Аларь</a:t>
            </a:r>
            <a:r>
              <a:rPr lang="ru-RU" dirty="0" smtClean="0">
                <a:latin typeface="Times New Roman" pitchFamily="18" charset="0"/>
                <a:cs typeface="Times New Roman" pitchFamily="18" charset="0"/>
              </a:rPr>
              <a:t> и другие роды: </a:t>
            </a:r>
            <a:r>
              <a:rPr lang="ru-RU" dirty="0" err="1" smtClean="0">
                <a:latin typeface="Times New Roman" pitchFamily="18" charset="0"/>
                <a:cs typeface="Times New Roman" pitchFamily="18" charset="0"/>
              </a:rPr>
              <a:t>шаранууты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наймангууты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долонгууты</a:t>
            </a:r>
            <a:r>
              <a:rPr lang="ru-RU" dirty="0" smtClean="0">
                <a:latin typeface="Times New Roman" pitchFamily="18" charset="0"/>
                <a:cs typeface="Times New Roman" pitchFamily="18" charset="0"/>
              </a:rPr>
              <a:t>. Эти малочисленные осколки больших племенных </a:t>
            </a:r>
            <a:r>
              <a:rPr lang="ru-RU" dirty="0" err="1" smtClean="0">
                <a:latin typeface="Times New Roman" pitchFamily="18" charset="0"/>
                <a:cs typeface="Times New Roman" pitchFamily="18" charset="0"/>
              </a:rPr>
              <a:t>тюрко-монголоязычных</a:t>
            </a:r>
            <a:r>
              <a:rPr lang="ru-RU" dirty="0" smtClean="0">
                <a:latin typeface="Times New Roman" pitchFamily="18" charset="0"/>
                <a:cs typeface="Times New Roman" pitchFamily="18" charset="0"/>
              </a:rPr>
              <a:t> групп быстро ассимилировались в бурятской среде. </a:t>
            </a:r>
            <a:br>
              <a:rPr lang="ru-RU" dirty="0" smtClean="0">
                <a:latin typeface="Times New Roman" pitchFamily="18" charset="0"/>
                <a:cs typeface="Times New Roman" pitchFamily="18" charset="0"/>
              </a:rPr>
            </a:br>
            <a:r>
              <a:rPr lang="ru-RU" dirty="0" smtClean="0">
                <a:solidFill>
                  <a:srgbClr val="FF0000"/>
                </a:solidFill>
                <a:latin typeface="Times New Roman" pitchFamily="18" charset="0"/>
                <a:cs typeface="Times New Roman" pitchFamily="18" charset="0"/>
              </a:rPr>
              <a:t>       </a:t>
            </a:r>
            <a:r>
              <a:rPr lang="ru-RU" dirty="0" smtClean="0">
                <a:latin typeface="Times New Roman" pitchFamily="18" charset="0"/>
                <a:cs typeface="Times New Roman" pitchFamily="18" charset="0"/>
              </a:rPr>
              <a:t>Среди </a:t>
            </a:r>
            <a:r>
              <a:rPr lang="ru-RU" dirty="0" err="1" smtClean="0">
                <a:latin typeface="Times New Roman" pitchFamily="18" charset="0"/>
                <a:cs typeface="Times New Roman" pitchFamily="18" charset="0"/>
              </a:rPr>
              <a:t>аларских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хонгодоров</a:t>
            </a:r>
            <a:r>
              <a:rPr lang="ru-RU" dirty="0" smtClean="0">
                <a:latin typeface="Times New Roman" pitchFamily="18" charset="0"/>
                <a:cs typeface="Times New Roman" pitchFamily="18" charset="0"/>
              </a:rPr>
              <a:t> нередко встречаются </a:t>
            </a:r>
            <a:r>
              <a:rPr lang="ru-RU" dirty="0" err="1" smtClean="0">
                <a:latin typeface="Times New Roman" pitchFamily="18" charset="0"/>
                <a:cs typeface="Times New Roman" pitchFamily="18" charset="0"/>
              </a:rPr>
              <a:t>бурятско-эвенкийские</a:t>
            </a:r>
            <a:r>
              <a:rPr lang="ru-RU" dirty="0" smtClean="0">
                <a:latin typeface="Times New Roman" pitchFamily="18" charset="0"/>
                <a:cs typeface="Times New Roman" pitchFamily="18" charset="0"/>
              </a:rPr>
              <a:t> смещения. Например, </a:t>
            </a:r>
            <a:r>
              <a:rPr lang="ru-RU" dirty="0" err="1" smtClean="0">
                <a:latin typeface="Times New Roman" pitchFamily="18" charset="0"/>
                <a:cs typeface="Times New Roman" pitchFamily="18" charset="0"/>
              </a:rPr>
              <a:t>Манзаровы</a:t>
            </a:r>
            <a:r>
              <a:rPr lang="ru-RU" dirty="0" smtClean="0">
                <a:latin typeface="Times New Roman" pitchFamily="18" charset="0"/>
                <a:cs typeface="Times New Roman" pitchFamily="18" charset="0"/>
              </a:rPr>
              <a:t> в улусе Алят, </a:t>
            </a:r>
            <a:r>
              <a:rPr lang="ru-RU" dirty="0" err="1" smtClean="0">
                <a:latin typeface="Times New Roman" pitchFamily="18" charset="0"/>
                <a:cs typeface="Times New Roman" pitchFamily="18" charset="0"/>
              </a:rPr>
              <a:t>Нагаслаевы</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Алзобее</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Бардаевы</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в</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Баинске</a:t>
            </a:r>
            <a:r>
              <a:rPr lang="ru-RU" dirty="0" smtClean="0">
                <a:latin typeface="Times New Roman" pitchFamily="18" charset="0"/>
                <a:cs typeface="Times New Roman" pitchFamily="18" charset="0"/>
              </a:rPr>
              <a:t>. А вот моя фамилия </a:t>
            </a:r>
            <a:r>
              <a:rPr lang="ru-RU" dirty="0" err="1" smtClean="0">
                <a:latin typeface="Times New Roman" pitchFamily="18" charset="0"/>
                <a:cs typeface="Times New Roman" pitchFamily="18" charset="0"/>
              </a:rPr>
              <a:t>Марактаева</a:t>
            </a:r>
            <a:r>
              <a:rPr lang="ru-RU" dirty="0" smtClean="0">
                <a:latin typeface="Times New Roman" pitchFamily="18" charset="0"/>
                <a:cs typeface="Times New Roman" pitchFamily="18" charset="0"/>
              </a:rPr>
              <a:t> - тоже имеет то ли эвенкийское, то ли якутское, то ли тунгусское происхождение, потому как, до сих пор не найдена этимология этой фамилии. </a:t>
            </a:r>
            <a:br>
              <a:rPr lang="ru-RU" dirty="0" smtClean="0">
                <a:latin typeface="Times New Roman" pitchFamily="18" charset="0"/>
                <a:cs typeface="Times New Roman" pitchFamily="18" charset="0"/>
              </a:rPr>
            </a:br>
            <a:r>
              <a:rPr lang="ru-RU" dirty="0" smtClean="0">
                <a:latin typeface="Times New Roman" pitchFamily="18" charset="0"/>
                <a:cs typeface="Times New Roman" pitchFamily="18" charset="0"/>
              </a:rPr>
              <a:t>     В настоящее время к племени </a:t>
            </a:r>
            <a:r>
              <a:rPr lang="ru-RU" dirty="0" err="1" smtClean="0">
                <a:latin typeface="Times New Roman" pitchFamily="18" charset="0"/>
                <a:cs typeface="Times New Roman" pitchFamily="18" charset="0"/>
              </a:rPr>
              <a:t>хонгодор</a:t>
            </a:r>
            <a:r>
              <a:rPr lang="ru-RU" dirty="0" smtClean="0">
                <a:latin typeface="Times New Roman" pitchFamily="18" charset="0"/>
                <a:cs typeface="Times New Roman" pitchFamily="18" charset="0"/>
              </a:rPr>
              <a:t> в </a:t>
            </a:r>
            <a:r>
              <a:rPr lang="ru-RU" dirty="0" err="1" smtClean="0">
                <a:latin typeface="Times New Roman" pitchFamily="18" charset="0"/>
                <a:cs typeface="Times New Roman" pitchFamily="18" charset="0"/>
              </a:rPr>
              <a:t>Алари</a:t>
            </a:r>
            <a:r>
              <a:rPr lang="ru-RU" dirty="0" smtClean="0">
                <a:latin typeface="Times New Roman" pitchFamily="18" charset="0"/>
                <a:cs typeface="Times New Roman" pitchFamily="18" charset="0"/>
              </a:rPr>
              <a:t> относятся роды: </a:t>
            </a:r>
            <a:r>
              <a:rPr lang="ru-RU" dirty="0" err="1" smtClean="0">
                <a:latin typeface="Times New Roman" pitchFamily="18" charset="0"/>
                <a:cs typeface="Times New Roman" pitchFamily="18" charset="0"/>
              </a:rPr>
              <a:t>дүртэн, бадархан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буруутхан</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хагта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ашхай</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ашата</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hабарнуут</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тайбжан</a:t>
            </a:r>
            <a:r>
              <a:rPr lang="ru-RU" dirty="0" smtClean="0">
                <a:latin typeface="Times New Roman" pitchFamily="18" charset="0"/>
                <a:cs typeface="Times New Roman" pitchFamily="18" charset="0"/>
              </a:rPr>
              <a:t>. Имелись в </a:t>
            </a:r>
            <a:r>
              <a:rPr lang="ru-RU" dirty="0" err="1" smtClean="0">
                <a:latin typeface="Times New Roman" pitchFamily="18" charset="0"/>
                <a:cs typeface="Times New Roman" pitchFamily="18" charset="0"/>
              </a:rPr>
              <a:t>Алари</a:t>
            </a:r>
            <a:r>
              <a:rPr lang="ru-RU" dirty="0" smtClean="0">
                <a:latin typeface="Times New Roman" pitchFamily="18" charset="0"/>
                <a:cs typeface="Times New Roman" pitchFamily="18" charset="0"/>
              </a:rPr>
              <a:t> роды </a:t>
            </a:r>
            <a:r>
              <a:rPr lang="ru-RU" dirty="0" err="1" smtClean="0">
                <a:latin typeface="Times New Roman" pitchFamily="18" charset="0"/>
                <a:cs typeface="Times New Roman" pitchFamily="18" charset="0"/>
              </a:rPr>
              <a:t>шошолок</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шуранхан</a:t>
            </a:r>
            <a:r>
              <a:rPr lang="ru-RU" dirty="0" smtClean="0">
                <a:latin typeface="Times New Roman" pitchFamily="18" charset="0"/>
                <a:cs typeface="Times New Roman" pitchFamily="18" charset="0"/>
              </a:rPr>
              <a:t>. В настоящее время в этническом составе </a:t>
            </a:r>
            <a:r>
              <a:rPr lang="ru-RU" dirty="0" err="1" smtClean="0">
                <a:latin typeface="Times New Roman" pitchFamily="18" charset="0"/>
                <a:cs typeface="Times New Roman" pitchFamily="18" charset="0"/>
              </a:rPr>
              <a:t>аларских</a:t>
            </a:r>
            <a:r>
              <a:rPr lang="ru-RU" dirty="0" smtClean="0">
                <a:latin typeface="Times New Roman" pitchFamily="18" charset="0"/>
                <a:cs typeface="Times New Roman" pitchFamily="18" charset="0"/>
              </a:rPr>
              <a:t> </a:t>
            </a:r>
            <a:r>
              <a:rPr lang="ru-RU" dirty="0" err="1" smtClean="0">
                <a:latin typeface="Times New Roman" pitchFamily="18" charset="0"/>
                <a:cs typeface="Times New Roman" pitchFamily="18" charset="0"/>
              </a:rPr>
              <a:t>хонгодоров</a:t>
            </a:r>
            <a:r>
              <a:rPr lang="ru-RU" dirty="0" smtClean="0">
                <a:latin typeface="Times New Roman" pitchFamily="18" charset="0"/>
                <a:cs typeface="Times New Roman" pitchFamily="18" charset="0"/>
              </a:rPr>
              <a:t> сейчас они не фиксируются.  </a:t>
            </a:r>
            <a:br>
              <a:rPr lang="ru-RU" dirty="0" smtClean="0">
                <a:latin typeface="Times New Roman" pitchFamily="18" charset="0"/>
                <a:cs typeface="Times New Roman" pitchFamily="18" charset="0"/>
              </a:rPr>
            </a:br>
            <a:endParaRPr lang="ru-RU" dirty="0"/>
          </a:p>
        </p:txBody>
      </p:sp>
    </p:spTree>
  </p:cSld>
  <p:clrMapOvr>
    <a:masterClrMapping/>
  </p:clrMapOvr>
  <p:transition spd="slow" advTm="38000">
    <p:wipe dir="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1472" y="357166"/>
            <a:ext cx="6786610" cy="4708981"/>
          </a:xfrm>
          <a:prstGeom prst="rect">
            <a:avLst/>
          </a:prstGeom>
        </p:spPr>
        <p:txBody>
          <a:bodyPr wrap="square">
            <a:spAutoFit/>
          </a:bodyPr>
          <a:lstStyle/>
          <a:p>
            <a:r>
              <a:rPr lang="ru-RU" sz="2000" b="1" dirty="0" smtClean="0">
                <a:latin typeface="Times New Roman" pitchFamily="18" charset="0"/>
                <a:cs typeface="Times New Roman" pitchFamily="18" charset="0"/>
              </a:rPr>
              <a:t> </a:t>
            </a:r>
            <a:r>
              <a:rPr lang="ru-RU" sz="2000" dirty="0" smtClean="0">
                <a:latin typeface="Times New Roman" pitchFamily="18" charset="0"/>
                <a:cs typeface="Times New Roman" pitchFamily="18" charset="0"/>
              </a:rPr>
              <a:t>Я представительница  третьего </a:t>
            </a:r>
            <a:r>
              <a:rPr lang="ru-RU" sz="2000" dirty="0" err="1" smtClean="0">
                <a:latin typeface="Times New Roman" pitchFamily="18" charset="0"/>
                <a:cs typeface="Times New Roman" pitchFamily="18" charset="0"/>
              </a:rPr>
              <a:t>хонгодорского</a:t>
            </a:r>
            <a:r>
              <a:rPr lang="ru-RU" sz="2000" dirty="0" smtClean="0">
                <a:latin typeface="Times New Roman" pitchFamily="18" charset="0"/>
                <a:cs typeface="Times New Roman" pitchFamily="18" charset="0"/>
              </a:rPr>
              <a:t> - </a:t>
            </a:r>
            <a:r>
              <a:rPr lang="ru-RU" sz="2000" dirty="0" err="1" smtClean="0">
                <a:latin typeface="Times New Roman" pitchFamily="18" charset="0"/>
                <a:cs typeface="Times New Roman" pitchFamily="18" charset="0"/>
              </a:rPr>
              <a:t>шаранутского</a:t>
            </a:r>
            <a:r>
              <a:rPr lang="ru-RU" sz="2000" dirty="0" smtClean="0">
                <a:latin typeface="Times New Roman" pitchFamily="18" charset="0"/>
                <a:cs typeface="Times New Roman" pitchFamily="18" charset="0"/>
              </a:rPr>
              <a:t> рода,  которые являются выходцами из </a:t>
            </a:r>
            <a:r>
              <a:rPr lang="ru-RU" sz="2000" dirty="0" err="1" smtClean="0">
                <a:latin typeface="Times New Roman" pitchFamily="18" charset="0"/>
                <a:cs typeface="Times New Roman" pitchFamily="18" charset="0"/>
              </a:rPr>
              <a:t>Северо</a:t>
            </a:r>
            <a:r>
              <a:rPr lang="ru-RU" sz="2000" dirty="0" smtClean="0">
                <a:latin typeface="Times New Roman" pitchFamily="18" charset="0"/>
                <a:cs typeface="Times New Roman" pitchFamily="18" charset="0"/>
              </a:rPr>
              <a:t> – Западной Монголии, хочу показать </a:t>
            </a:r>
            <a:br>
              <a:rPr lang="ru-RU" sz="2000" dirty="0" smtClean="0">
                <a:latin typeface="Times New Roman" pitchFamily="18" charset="0"/>
                <a:cs typeface="Times New Roman" pitchFamily="18" charset="0"/>
              </a:rPr>
            </a:br>
            <a:r>
              <a:rPr lang="ru-RU" sz="2000" u="sng" dirty="0" smtClean="0">
                <a:latin typeface="Times New Roman" pitchFamily="18" charset="0"/>
                <a:cs typeface="Times New Roman" pitchFamily="18" charset="0"/>
              </a:rPr>
              <a:t>свою  родословную:</a:t>
            </a:r>
          </a:p>
          <a:p>
            <a:r>
              <a:rPr lang="ru-RU" sz="2000" i="1" dirty="0" smtClean="0">
                <a:latin typeface="Times New Roman" pitchFamily="18" charset="0"/>
                <a:cs typeface="Times New Roman" pitchFamily="18" charset="0"/>
              </a:rPr>
              <a:t/>
            </a:r>
            <a:br>
              <a:rPr lang="ru-RU" sz="2000" i="1"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1. </a:t>
            </a:r>
            <a:r>
              <a:rPr lang="ru-RU" sz="2000" dirty="0" err="1" smtClean="0">
                <a:latin typeface="Times New Roman" pitchFamily="18" charset="0"/>
                <a:cs typeface="Times New Roman" pitchFamily="18" charset="0"/>
              </a:rPr>
              <a:t>Улаахан</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2. </a:t>
            </a:r>
            <a:r>
              <a:rPr lang="ru-RU" sz="2000" dirty="0" err="1" smtClean="0">
                <a:latin typeface="Times New Roman" pitchFamily="18" charset="0"/>
                <a:cs typeface="Times New Roman" pitchFamily="18" charset="0"/>
              </a:rPr>
              <a:t>Базаг</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3. </a:t>
            </a:r>
            <a:r>
              <a:rPr lang="ru-RU" sz="2000" dirty="0" err="1" smtClean="0">
                <a:latin typeface="Times New Roman" pitchFamily="18" charset="0"/>
                <a:cs typeface="Times New Roman" pitchFamily="18" charset="0"/>
              </a:rPr>
              <a:t>Гутайр</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4. </a:t>
            </a:r>
            <a:r>
              <a:rPr lang="ru-RU" sz="2000" dirty="0" err="1" smtClean="0">
                <a:latin typeface="Times New Roman" pitchFamily="18" charset="0"/>
                <a:cs typeface="Times New Roman" pitchFamily="18" charset="0"/>
              </a:rPr>
              <a:t>Мохоосой</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5. </a:t>
            </a:r>
            <a:r>
              <a:rPr lang="ru-RU" sz="2000" dirty="0" err="1" smtClean="0">
                <a:latin typeface="Times New Roman" pitchFamily="18" charset="0"/>
                <a:cs typeface="Times New Roman" pitchFamily="18" charset="0"/>
              </a:rPr>
              <a:t>Олоособ</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6. </a:t>
            </a:r>
            <a:r>
              <a:rPr lang="ru-RU" sz="2000" dirty="0" err="1" smtClean="0">
                <a:latin typeface="Times New Roman" pitchFamily="18" charset="0"/>
                <a:cs typeface="Times New Roman" pitchFamily="18" charset="0"/>
              </a:rPr>
              <a:t>Рамсил</a:t>
            </a:r>
            <a:r>
              <a:rPr lang="ru-RU" sz="2000" dirty="0" smtClean="0">
                <a:latin typeface="Times New Roman" pitchFamily="18" charset="0"/>
                <a:cs typeface="Times New Roman" pitchFamily="18" charset="0"/>
              </a:rPr>
              <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7. Александр</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8. Афанасий</a:t>
            </a:r>
            <a:br>
              <a:rPr lang="ru-RU" sz="2000" dirty="0" smtClean="0">
                <a:latin typeface="Times New Roman" pitchFamily="18" charset="0"/>
                <a:cs typeface="Times New Roman" pitchFamily="18" charset="0"/>
              </a:rPr>
            </a:br>
            <a:r>
              <a:rPr lang="ru-RU" sz="2000" dirty="0" smtClean="0">
                <a:latin typeface="Times New Roman" pitchFamily="18" charset="0"/>
                <a:cs typeface="Times New Roman" pitchFamily="18" charset="0"/>
              </a:rPr>
              <a:t>9.  Я - Елена </a:t>
            </a:r>
            <a:br>
              <a:rPr lang="ru-RU" sz="2000" dirty="0" smtClean="0">
                <a:latin typeface="Times New Roman" pitchFamily="18" charset="0"/>
                <a:cs typeface="Times New Roman" pitchFamily="18" charset="0"/>
              </a:rPr>
            </a:br>
            <a:endParaRPr lang="ru-RU" sz="2000" dirty="0"/>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pic>
        <p:nvPicPr>
          <p:cNvPr id="1026" name="Picture 2"/>
          <p:cNvPicPr>
            <a:picLocks noChangeAspect="1" noChangeArrowheads="1"/>
          </p:cNvPicPr>
          <p:nvPr/>
        </p:nvPicPr>
        <p:blipFill>
          <a:blip r:embed="rId3"/>
          <a:srcRect/>
          <a:stretch>
            <a:fillRect/>
          </a:stretch>
        </p:blipFill>
        <p:spPr bwMode="auto">
          <a:xfrm>
            <a:off x="2500298" y="2214554"/>
            <a:ext cx="5702586" cy="3714776"/>
          </a:xfrm>
          <a:prstGeom prst="rect">
            <a:avLst/>
          </a:prstGeom>
          <a:noFill/>
          <a:ln w="9525">
            <a:noFill/>
            <a:miter lim="800000"/>
            <a:headEnd/>
            <a:tailEnd/>
          </a:ln>
          <a:effectLst/>
        </p:spPr>
      </p:pic>
    </p:spTree>
  </p:cSld>
  <p:clrMapOvr>
    <a:masterClrMapping/>
  </p:clrMapOvr>
  <p:transition spd="slow" advTm="24000">
    <p:wipe dir="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1" name="Picture 3"/>
          <p:cNvPicPr>
            <a:picLocks noChangeAspect="1" noChangeArrowheads="1"/>
          </p:cNvPicPr>
          <p:nvPr/>
        </p:nvPicPr>
        <p:blipFill>
          <a:blip r:embed="rId2"/>
          <a:srcRect/>
          <a:stretch>
            <a:fillRect/>
          </a:stretch>
        </p:blipFill>
        <p:spPr bwMode="auto">
          <a:xfrm>
            <a:off x="1" y="0"/>
            <a:ext cx="9715536" cy="6858000"/>
          </a:xfrm>
          <a:prstGeom prst="rect">
            <a:avLst/>
          </a:prstGeom>
          <a:noFill/>
          <a:ln w="9525">
            <a:noFill/>
            <a:miter lim="800000"/>
            <a:headEnd/>
            <a:tailEnd/>
          </a:ln>
          <a:effectLst/>
        </p:spPr>
      </p:pic>
    </p:spTree>
  </p:cSld>
  <p:clrMapOvr>
    <a:masterClrMapping/>
  </p:clrMapOvr>
  <p:transition spd="slow" advTm="2000">
    <p:wipe dir="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7786742" cy="6072230"/>
          </a:xfrm>
        </p:spPr>
        <p:txBody>
          <a:bodyPr anchor="t">
            <a:normAutofit fontScale="90000"/>
          </a:bodyPr>
          <a:lstStyle/>
          <a:p>
            <a:r>
              <a:rPr lang="ru-RU" sz="3600" dirty="0" smtClean="0">
                <a:solidFill>
                  <a:schemeClr val="tx1">
                    <a:lumMod val="95000"/>
                    <a:lumOff val="5000"/>
                  </a:schemeClr>
                </a:solidFill>
                <a:latin typeface="Times New Roman" pitchFamily="18" charset="0"/>
                <a:cs typeface="Times New Roman" pitchFamily="18" charset="0"/>
              </a:rPr>
              <a:t>                               </a:t>
            </a:r>
            <a:r>
              <a:rPr lang="en-US" sz="3600" dirty="0" smtClean="0">
                <a:solidFill>
                  <a:schemeClr val="tx1">
                    <a:lumMod val="95000"/>
                    <a:lumOff val="5000"/>
                  </a:schemeClr>
                </a:solidFill>
                <a:latin typeface="Times New Roman" pitchFamily="18" charset="0"/>
                <a:cs typeface="Times New Roman" pitchFamily="18" charset="0"/>
              </a:rPr>
              <a:t>IV</a:t>
            </a:r>
            <a:r>
              <a:rPr lang="ru-RU" sz="3600" dirty="0" smtClean="0">
                <a:solidFill>
                  <a:schemeClr val="tx1">
                    <a:lumMod val="95000"/>
                    <a:lumOff val="5000"/>
                  </a:schemeClr>
                </a:solidFill>
                <a:latin typeface="Times New Roman" pitchFamily="18" charset="0"/>
                <a:cs typeface="Times New Roman" pitchFamily="18" charset="0"/>
              </a:rPr>
              <a:t>.Заключение</a:t>
            </a:r>
            <a:br>
              <a:rPr lang="ru-RU" sz="3600" dirty="0" smtClean="0">
                <a:solidFill>
                  <a:schemeClr val="tx1">
                    <a:lumMod val="95000"/>
                    <a:lumOff val="5000"/>
                  </a:schemeClr>
                </a:solidFill>
                <a:latin typeface="Times New Roman" pitchFamily="18" charset="0"/>
                <a:cs typeface="Times New Roman" pitchFamily="18" charset="0"/>
              </a:rPr>
            </a:br>
            <a:r>
              <a:rPr lang="ru-RU" sz="3600" dirty="0" smtClean="0">
                <a:solidFill>
                  <a:schemeClr val="tx1">
                    <a:lumMod val="95000"/>
                    <a:lumOff val="5000"/>
                  </a:schemeClr>
                </a:solidFill>
                <a:latin typeface="Times New Roman" pitchFamily="18" charset="0"/>
                <a:cs typeface="Times New Roman" pitchFamily="18" charset="0"/>
              </a:rPr>
              <a:t>        </a:t>
            </a:r>
            <a:r>
              <a:rPr lang="ru-RU" sz="2700" dirty="0" smtClean="0">
                <a:solidFill>
                  <a:schemeClr val="tx1"/>
                </a:solidFill>
                <a:latin typeface="Times New Roman" pitchFamily="18" charset="0"/>
                <a:cs typeface="Times New Roman" pitchFamily="18" charset="0"/>
              </a:rPr>
              <a:t>Анализ бурятских легенд позволяет утверждать, что в данных повествованиях чаще встречается информация об истории села, местности, региона, то есть местного характера, истории генеалогического характера о происхождении родов, племен, информация, содержащая объяснение образование тех или иных местностей, рек, гор, сел и т.д. В легенде </a:t>
            </a:r>
            <a:r>
              <a:rPr lang="ru-RU" sz="2700" dirty="0" err="1" smtClean="0">
                <a:solidFill>
                  <a:schemeClr val="tx1"/>
                </a:solidFill>
                <a:latin typeface="Times New Roman" pitchFamily="18" charset="0"/>
                <a:cs typeface="Times New Roman" pitchFamily="18" charset="0"/>
              </a:rPr>
              <a:t>Алаир</a:t>
            </a:r>
            <a:r>
              <a:rPr lang="ru-RU" sz="2700" dirty="0" smtClean="0">
                <a:solidFill>
                  <a:schemeClr val="tx1"/>
                </a:solidFill>
                <a:latin typeface="Times New Roman" pitchFamily="18" charset="0"/>
                <a:cs typeface="Times New Roman" pitchFamily="18" charset="0"/>
              </a:rPr>
              <a:t> говорится о происхождении  нашего рода, села </a:t>
            </a:r>
            <a:r>
              <a:rPr lang="ru-RU" sz="2700" dirty="0" err="1" smtClean="0">
                <a:solidFill>
                  <a:schemeClr val="tx1"/>
                </a:solidFill>
                <a:latin typeface="Times New Roman" pitchFamily="18" charset="0"/>
                <a:cs typeface="Times New Roman" pitchFamily="18" charset="0"/>
              </a:rPr>
              <a:t>Аларь</a:t>
            </a:r>
            <a:r>
              <a:rPr lang="ru-RU" sz="2700" dirty="0" smtClean="0">
                <a:solidFill>
                  <a:schemeClr val="tx1"/>
                </a:solidFill>
                <a:latin typeface="Times New Roman" pitchFamily="18" charset="0"/>
                <a:cs typeface="Times New Roman" pitchFamily="18" charset="0"/>
              </a:rPr>
              <a:t>.</a:t>
            </a:r>
            <a:r>
              <a:rPr lang="ru-RU" sz="3600" dirty="0">
                <a:solidFill>
                  <a:schemeClr val="tx1">
                    <a:lumMod val="95000"/>
                    <a:lumOff val="5000"/>
                  </a:schemeClr>
                </a:solidFill>
                <a:latin typeface="Times New Roman" pitchFamily="18" charset="0"/>
                <a:cs typeface="Times New Roman" pitchFamily="18" charset="0"/>
              </a:rPr>
              <a:t> </a:t>
            </a:r>
            <a:r>
              <a:rPr lang="ru-RU" sz="3600" dirty="0" smtClean="0">
                <a:solidFill>
                  <a:schemeClr val="tx1">
                    <a:lumMod val="95000"/>
                    <a:lumOff val="5000"/>
                  </a:schemeClr>
                </a:solidFill>
                <a:latin typeface="Times New Roman" pitchFamily="18" charset="0"/>
                <a:cs typeface="Times New Roman" pitchFamily="18" charset="0"/>
              </a:rPr>
              <a:t/>
            </a:r>
            <a:br>
              <a:rPr lang="ru-RU" sz="3600" dirty="0" smtClean="0">
                <a:solidFill>
                  <a:schemeClr val="tx1">
                    <a:lumMod val="95000"/>
                    <a:lumOff val="5000"/>
                  </a:schemeClr>
                </a:solidFill>
                <a:latin typeface="Times New Roman" pitchFamily="18" charset="0"/>
                <a:cs typeface="Times New Roman" pitchFamily="18" charset="0"/>
              </a:rPr>
            </a:br>
            <a:r>
              <a:rPr lang="ru-RU" sz="3600" dirty="0">
                <a:solidFill>
                  <a:schemeClr val="tx1">
                    <a:lumMod val="95000"/>
                    <a:lumOff val="5000"/>
                  </a:schemeClr>
                </a:solidFill>
                <a:latin typeface="Times New Roman" pitchFamily="18" charset="0"/>
                <a:cs typeface="Times New Roman" pitchFamily="18" charset="0"/>
              </a:rPr>
              <a:t/>
            </a:r>
            <a:br>
              <a:rPr lang="ru-RU" sz="3600" dirty="0">
                <a:solidFill>
                  <a:schemeClr val="tx1">
                    <a:lumMod val="95000"/>
                    <a:lumOff val="5000"/>
                  </a:schemeClr>
                </a:solidFill>
                <a:latin typeface="Times New Roman" pitchFamily="18" charset="0"/>
                <a:cs typeface="Times New Roman" pitchFamily="18" charset="0"/>
              </a:rPr>
            </a:br>
            <a:r>
              <a:rPr lang="ru-RU" sz="3600" dirty="0" smtClean="0">
                <a:solidFill>
                  <a:schemeClr val="tx1">
                    <a:lumMod val="95000"/>
                    <a:lumOff val="5000"/>
                  </a:schemeClr>
                </a:solidFill>
                <a:latin typeface="Times New Roman" pitchFamily="18" charset="0"/>
                <a:cs typeface="Times New Roman" pitchFamily="18" charset="0"/>
              </a:rPr>
              <a:t>      </a:t>
            </a:r>
            <a:r>
              <a:rPr lang="ru-RU" sz="2700" dirty="0" smtClean="0">
                <a:solidFill>
                  <a:schemeClr val="tx1">
                    <a:lumMod val="95000"/>
                    <a:lumOff val="5000"/>
                  </a:schemeClr>
                </a:solidFill>
                <a:latin typeface="Times New Roman" pitchFamily="18" charset="0"/>
                <a:cs typeface="Times New Roman" pitchFamily="18" charset="0"/>
              </a:rPr>
              <a:t>А глубины озера Байкал еще много таят в себе. </a:t>
            </a:r>
            <a:r>
              <a:rPr lang="ru-RU" sz="2700" dirty="0">
                <a:solidFill>
                  <a:schemeClr val="tx1">
                    <a:lumMod val="95000"/>
                    <a:lumOff val="5000"/>
                  </a:schemeClr>
                </a:solidFill>
                <a:latin typeface="Times New Roman" pitchFamily="18" charset="0"/>
                <a:cs typeface="Times New Roman" pitchFamily="18" charset="0"/>
              </a:rPr>
              <a:t>Каждому, кто приезжает на Байкал, он дарит частичку своей тайны</a:t>
            </a:r>
            <a:r>
              <a:rPr lang="ru-RU" sz="3100" dirty="0">
                <a:solidFill>
                  <a:schemeClr val="tx1">
                    <a:lumMod val="95000"/>
                    <a:lumOff val="5000"/>
                  </a:schemeClr>
                </a:solidFill>
                <a:latin typeface="Times New Roman" pitchFamily="18" charset="0"/>
                <a:cs typeface="Times New Roman" pitchFamily="18" charset="0"/>
              </a:rPr>
              <a:t>.</a:t>
            </a:r>
            <a:r>
              <a:rPr lang="ru-RU" sz="3100" dirty="0" smtClean="0">
                <a:latin typeface="Times New Roman" pitchFamily="18" charset="0"/>
                <a:cs typeface="Times New Roman" pitchFamily="18" charset="0"/>
              </a:rPr>
              <a:t/>
            </a:r>
            <a:br>
              <a:rPr lang="ru-RU" sz="3100" dirty="0" smtClean="0">
                <a:latin typeface="Times New Roman" pitchFamily="18" charset="0"/>
                <a:cs typeface="Times New Roman" pitchFamily="18" charset="0"/>
              </a:rPr>
            </a:br>
            <a:r>
              <a:rPr lang="ru-RU" sz="3600" dirty="0" smtClean="0">
                <a:solidFill>
                  <a:schemeClr val="tx1">
                    <a:lumMod val="95000"/>
                    <a:lumOff val="5000"/>
                  </a:schemeClr>
                </a:solidFill>
                <a:latin typeface="Times New Roman" pitchFamily="18" charset="0"/>
                <a:cs typeface="Times New Roman" pitchFamily="18" charset="0"/>
              </a:rPr>
              <a:t/>
            </a:r>
            <a:br>
              <a:rPr lang="ru-RU" sz="3600" dirty="0" smtClean="0">
                <a:solidFill>
                  <a:schemeClr val="tx1">
                    <a:lumMod val="95000"/>
                    <a:lumOff val="5000"/>
                  </a:schemeClr>
                </a:solidFill>
                <a:latin typeface="Times New Roman" pitchFamily="18" charset="0"/>
                <a:cs typeface="Times New Roman" pitchFamily="18" charset="0"/>
              </a:rPr>
            </a:br>
            <a:endParaRPr lang="ru-RU" dirty="0">
              <a:solidFill>
                <a:schemeClr val="tx1">
                  <a:lumMod val="95000"/>
                  <a:lumOff val="5000"/>
                </a:schemeClr>
              </a:solidFill>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Tree>
  </p:cSld>
  <p:clrMapOvr>
    <a:masterClrMapping/>
  </p:clrMapOvr>
  <p:transition spd="slow" advTm="25000">
    <p:wipe dir="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1142976" y="571500"/>
            <a:ext cx="6858048" cy="5715020"/>
          </a:xfrm>
        </p:spPr>
        <p:txBody>
          <a:bodyPr>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buNone/>
            </a:pP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 Оглавление:</a:t>
            </a:r>
          </a:p>
          <a:p>
            <a:pPr lvl="0">
              <a:buNone/>
            </a:pP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1. Введение:</a:t>
            </a:r>
          </a:p>
          <a:p>
            <a:pPr>
              <a:buNone/>
            </a:pP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Цель и задачи</a:t>
            </a:r>
          </a:p>
          <a:p>
            <a:pPr>
              <a:buNone/>
            </a:pPr>
            <a:endPar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a:p>
            <a:pPr lvl="0">
              <a:buNone/>
            </a:pP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2. Основная часть:</a:t>
            </a:r>
          </a:p>
          <a:p>
            <a:pPr>
              <a:buNone/>
            </a:pP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Байкал – море или озеро</a:t>
            </a:r>
          </a:p>
          <a:p>
            <a:pPr>
              <a:buNone/>
            </a:pP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Интересные факты</a:t>
            </a:r>
          </a:p>
          <a:p>
            <a:pPr>
              <a:buNone/>
            </a:pP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Легенды о появлении Байкала</a:t>
            </a:r>
          </a:p>
          <a:p>
            <a:pPr>
              <a:buNone/>
            </a:pP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Легенда «</a:t>
            </a:r>
            <a:r>
              <a:rPr lang="ru-RU" spc="50" dirty="0" err="1"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Алаир</a:t>
            </a: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a:t>
            </a:r>
          </a:p>
          <a:p>
            <a:pPr>
              <a:buNone/>
            </a:pPr>
            <a:endPar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a:p>
            <a:pPr>
              <a:buNone/>
            </a:pPr>
            <a:r>
              <a:rPr lang="ru-RU" spc="50" dirty="0" smtClean="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rPr>
              <a:t>3. Заключение</a:t>
            </a:r>
            <a:endParaRPr lang="ru-RU" spc="50" dirty="0">
              <a:ln w="11430"/>
              <a:solidFill>
                <a:sysClr val="windowText" lastClr="000000"/>
              </a:solidFill>
              <a:effectLst>
                <a:outerShdw blurRad="76200" dist="50800" dir="5400000" algn="tl" rotWithShape="0">
                  <a:srgbClr val="000000">
                    <a:alpha val="65000"/>
                  </a:srgbClr>
                </a:outerShdw>
              </a:effectLst>
              <a:latin typeface="Times New Roman" panose="02020603050405020304" pitchFamily="18" charset="0"/>
              <a:cs typeface="Times New Roman" panose="02020603050405020304" pitchFamily="18" charset="0"/>
            </a:endParaRPr>
          </a:p>
        </p:txBody>
      </p:sp>
      <p:pic>
        <p:nvPicPr>
          <p:cNvPr id="14339"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Tree>
  </p:cSld>
  <p:clrMapOvr>
    <a:masterClrMapping/>
  </p:clrMapOvr>
  <p:transition spd="slow" advTm="1000">
    <p:wipe dir="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dirty="0" smtClean="0">
                <a:solidFill>
                  <a:schemeClr val="tx1"/>
                </a:solidFill>
                <a:latin typeface="Times New Roman" pitchFamily="18" charset="0"/>
                <a:cs typeface="Times New Roman" pitchFamily="18" charset="0"/>
              </a:rPr>
              <a:t>Литература</a:t>
            </a:r>
            <a:endParaRPr lang="ru-RU" dirty="0">
              <a:solidFill>
                <a:schemeClr val="tx1"/>
              </a:solidFill>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
        <p:nvSpPr>
          <p:cNvPr id="4" name="Прямоугольник 3"/>
          <p:cNvSpPr/>
          <p:nvPr/>
        </p:nvSpPr>
        <p:spPr>
          <a:xfrm>
            <a:off x="285720" y="1484784"/>
            <a:ext cx="7929618" cy="5693866"/>
          </a:xfrm>
          <a:prstGeom prst="rect">
            <a:avLst/>
          </a:prstGeom>
        </p:spPr>
        <p:txBody>
          <a:bodyPr wrap="square">
            <a:spAutoFit/>
          </a:bodyPr>
          <a:lstStyle/>
          <a:p>
            <a:r>
              <a:rPr lang="ru-RU" sz="2800" dirty="0" smtClean="0">
                <a:latin typeface="Times New Roman" pitchFamily="18" charset="0"/>
                <a:cs typeface="Times New Roman" pitchFamily="18" charset="0"/>
              </a:rPr>
              <a:t>1. Источник</a:t>
            </a:r>
            <a:r>
              <a:rPr lang="en-US" sz="2800" dirty="0" smtClean="0">
                <a:latin typeface="Times New Roman" pitchFamily="18" charset="0"/>
                <a:cs typeface="Times New Roman" pitchFamily="18" charset="0"/>
              </a:rPr>
              <a:t>: </a:t>
            </a:r>
            <a:r>
              <a:rPr lang="en-US" sz="2800" u="sng" dirty="0" smtClean="0">
                <a:latin typeface="Times New Roman" pitchFamily="18" charset="0"/>
                <a:cs typeface="Times New Roman" pitchFamily="18" charset="0"/>
                <a:hlinkClick r:id="rId3"/>
              </a:rPr>
              <a:t>https://gobaikal.online/legendyi-i-istoriya-baykala/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goBaikal.online</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2.Источник</a:t>
            </a:r>
            <a:r>
              <a:rPr lang="en-US" sz="2800" dirty="0" smtClean="0">
                <a:latin typeface="Times New Roman" pitchFamily="18" charset="0"/>
                <a:cs typeface="Times New Roman" pitchFamily="18" charset="0"/>
              </a:rPr>
              <a:t>: </a:t>
            </a:r>
            <a:r>
              <a:rPr lang="en-US" sz="2800" u="sng" dirty="0" smtClean="0">
                <a:latin typeface="Times New Roman" pitchFamily="18" charset="0"/>
                <a:cs typeface="Times New Roman" pitchFamily="18" charset="0"/>
                <a:hlinkClick r:id="rId3"/>
              </a:rPr>
              <a:t>https://gobaikal.online/legendyi-i-istoriya-baykala/</a:t>
            </a:r>
            <a:r>
              <a:rPr lang="en-US" sz="2800" dirty="0" smtClean="0">
                <a:latin typeface="Times New Roman" pitchFamily="18" charset="0"/>
                <a:cs typeface="Times New Roman" pitchFamily="18" charset="0"/>
              </a:rPr>
              <a:t>© </a:t>
            </a:r>
            <a:r>
              <a:rPr lang="en-US" sz="2800" dirty="0" err="1" smtClean="0">
                <a:latin typeface="Times New Roman" pitchFamily="18" charset="0"/>
                <a:cs typeface="Times New Roman" pitchFamily="18" charset="0"/>
              </a:rPr>
              <a:t>goBaikal.online</a:t>
            </a:r>
            <a:endParaRPr lang="ru-RU" sz="2800" dirty="0" smtClean="0">
              <a:latin typeface="Times New Roman" pitchFamily="18" charset="0"/>
              <a:cs typeface="Times New Roman" pitchFamily="18" charset="0"/>
            </a:endParaRPr>
          </a:p>
          <a:p>
            <a:r>
              <a:rPr lang="ru-RU" sz="2800" dirty="0" smtClean="0">
                <a:latin typeface="Times New Roman" pitchFamily="18" charset="0"/>
                <a:cs typeface="Times New Roman" pitchFamily="18" charset="0"/>
              </a:rPr>
              <a:t>3. </a:t>
            </a:r>
            <a:r>
              <a:rPr lang="ru-RU" sz="2800" dirty="0" err="1" smtClean="0">
                <a:latin typeface="Times New Roman" pitchFamily="18" charset="0"/>
                <a:cs typeface="Times New Roman" pitchFamily="18" charset="0"/>
              </a:rPr>
              <a:t>Н.И.Есипенок</a:t>
            </a:r>
            <a:r>
              <a:rPr lang="ru-RU" sz="2800" dirty="0" smtClean="0">
                <a:latin typeface="Times New Roman" pitchFamily="18" charset="0"/>
                <a:cs typeface="Times New Roman" pitchFamily="18" charset="0"/>
              </a:rPr>
              <a:t>. Байкала-озера сказки.- Иркутск, </a:t>
            </a:r>
            <a:r>
              <a:rPr lang="ru-RU" sz="2800" dirty="0" err="1" smtClean="0">
                <a:latin typeface="Times New Roman" pitchFamily="18" charset="0"/>
                <a:cs typeface="Times New Roman" pitchFamily="18" charset="0"/>
              </a:rPr>
              <a:t>Вост.-Сиб</a:t>
            </a:r>
            <a:r>
              <a:rPr lang="ru-RU" sz="2800" dirty="0" smtClean="0">
                <a:latin typeface="Times New Roman" pitchFamily="18" charset="0"/>
                <a:cs typeface="Times New Roman" pitchFamily="18" charset="0"/>
              </a:rPr>
              <a:t>. кн. изд-во, 1989</a:t>
            </a:r>
          </a:p>
          <a:p>
            <a:r>
              <a:rPr lang="ru-RU" sz="2800" dirty="0" smtClean="0">
                <a:latin typeface="Times New Roman" pitchFamily="18" charset="0"/>
                <a:cs typeface="Times New Roman" pitchFamily="18" charset="0"/>
              </a:rPr>
              <a:t>4. Стародумов В.П. Омулевая бочка. - Улан-Удэ, Бурят. кн. изд-во, 1970</a:t>
            </a:r>
            <a:br>
              <a:rPr lang="ru-RU" sz="2800" dirty="0" smtClean="0">
                <a:latin typeface="Times New Roman" pitchFamily="18" charset="0"/>
                <a:cs typeface="Times New Roman" pitchFamily="18" charset="0"/>
              </a:rPr>
            </a:br>
            <a:r>
              <a:rPr lang="ru-RU" sz="2800" dirty="0" smtClean="0">
                <a:latin typeface="Times New Roman" pitchFamily="18" charset="0"/>
                <a:cs typeface="Times New Roman" pitchFamily="18" charset="0"/>
              </a:rPr>
              <a:t>5. Стародумов В.П. Ангарские бусы. - Иркутск, </a:t>
            </a:r>
            <a:r>
              <a:rPr lang="ru-RU" sz="2800" dirty="0" err="1" smtClean="0">
                <a:latin typeface="Times New Roman" pitchFamily="18" charset="0"/>
                <a:cs typeface="Times New Roman" pitchFamily="18" charset="0"/>
              </a:rPr>
              <a:t>Вост.-Сиб</a:t>
            </a:r>
            <a:r>
              <a:rPr lang="ru-RU" sz="2800" dirty="0" smtClean="0">
                <a:latin typeface="Times New Roman" pitchFamily="18" charset="0"/>
                <a:cs typeface="Times New Roman" pitchFamily="18" charset="0"/>
              </a:rPr>
              <a:t>. кн. изд-во, 1991</a:t>
            </a:r>
          </a:p>
          <a:p>
            <a:r>
              <a:rPr lang="ru-RU" sz="2800" dirty="0" smtClean="0">
                <a:latin typeface="Times New Roman" pitchFamily="18" charset="0"/>
                <a:cs typeface="Times New Roman" pitchFamily="18" charset="0"/>
              </a:rPr>
              <a:t> </a:t>
            </a:r>
          </a:p>
          <a:p>
            <a:endParaRPr lang="ru-RU" sz="2800" dirty="0" smtClean="0">
              <a:latin typeface="Times New Roman" pitchFamily="18" charset="0"/>
              <a:cs typeface="Times New Roman" pitchFamily="18" charset="0"/>
            </a:endParaRPr>
          </a:p>
          <a:p>
            <a:endParaRPr lang="ru-RU" sz="2800" dirty="0">
              <a:latin typeface="Times New Roman" pitchFamily="18" charset="0"/>
              <a:cs typeface="Times New Roman" pitchFamily="18" charset="0"/>
            </a:endParaRPr>
          </a:p>
        </p:txBody>
      </p:sp>
    </p:spTree>
  </p:cSld>
  <p:clrMapOvr>
    <a:masterClrMapping/>
  </p:clrMapOvr>
  <p:transition spd="slow" advTm="3000">
    <p:wipe dir="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4348" y="1214422"/>
            <a:ext cx="7143800" cy="3000396"/>
          </a:xfrm>
        </p:spPr>
        <p:txBody>
          <a:bodyPr anchor="ctr">
            <a:no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ru-RU" sz="4800" b="1" spc="50" dirty="0" smtClean="0">
                <a:ln w="11430"/>
                <a:solidFill>
                  <a:schemeClr val="tx1"/>
                </a:solidFill>
                <a:effectLst>
                  <a:outerShdw blurRad="76200" dist="50800" dir="5400000" algn="tl" rotWithShape="0">
                    <a:srgbClr val="000000">
                      <a:alpha val="65000"/>
                    </a:srgbClr>
                  </a:outerShdw>
                </a:effectLst>
                <a:latin typeface="Times New Roman" pitchFamily="18" charset="0"/>
                <a:cs typeface="Times New Roman" pitchFamily="18" charset="0"/>
              </a:rPr>
              <a:t>Спасибо за внимание!</a:t>
            </a:r>
            <a:br>
              <a:rPr lang="ru-RU" sz="4800" b="1" spc="50" dirty="0" smtClean="0">
                <a:ln w="11430"/>
                <a:solidFill>
                  <a:schemeClr val="tx1"/>
                </a:solidFill>
                <a:effectLst>
                  <a:outerShdw blurRad="76200" dist="50800" dir="5400000" algn="tl" rotWithShape="0">
                    <a:srgbClr val="000000">
                      <a:alpha val="65000"/>
                    </a:srgbClr>
                  </a:outerShdw>
                </a:effectLst>
                <a:latin typeface="Times New Roman" pitchFamily="18" charset="0"/>
                <a:cs typeface="Times New Roman" pitchFamily="18" charset="0"/>
              </a:rPr>
            </a:br>
            <a:r>
              <a:rPr lang="ru-RU" sz="4800" b="1" spc="50" dirty="0" err="1" smtClean="0">
                <a:ln w="11430"/>
                <a:solidFill>
                  <a:schemeClr val="tx1"/>
                </a:solidFill>
                <a:effectLst>
                  <a:outerShdw blurRad="76200" dist="50800" dir="5400000" algn="tl" rotWithShape="0">
                    <a:srgbClr val="000000">
                      <a:alpha val="65000"/>
                    </a:srgbClr>
                  </a:outerShdw>
                </a:effectLst>
                <a:latin typeface="Times New Roman" pitchFamily="18" charset="0"/>
                <a:cs typeface="Times New Roman" pitchFamily="18" charset="0"/>
              </a:rPr>
              <a:t>Дахин</a:t>
            </a:r>
            <a:r>
              <a:rPr lang="ru-RU" sz="4800" b="1" spc="50" dirty="0" smtClean="0">
                <a:ln w="11430"/>
                <a:solidFill>
                  <a:schemeClr val="tx1"/>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ru-RU" sz="4800" b="1" spc="50" dirty="0" err="1" smtClean="0">
                <a:ln w="11430"/>
                <a:solidFill>
                  <a:schemeClr val="tx1"/>
                </a:solidFill>
                <a:effectLst>
                  <a:outerShdw blurRad="76200" dist="50800" dir="5400000" algn="tl" rotWithShape="0">
                    <a:srgbClr val="000000">
                      <a:alpha val="65000"/>
                    </a:srgbClr>
                  </a:outerShdw>
                </a:effectLst>
                <a:latin typeface="Times New Roman" pitchFamily="18" charset="0"/>
                <a:cs typeface="Times New Roman" pitchFamily="18" charset="0"/>
              </a:rPr>
              <a:t>уулзатараа</a:t>
            </a:r>
            <a:r>
              <a:rPr lang="ru-RU" sz="4800" b="1" spc="50" dirty="0" smtClean="0">
                <a:ln w="11430"/>
                <a:solidFill>
                  <a:schemeClr val="tx1"/>
                </a:solidFill>
                <a:effectLst>
                  <a:outerShdw blurRad="76200" dist="50800" dir="5400000" algn="tl" rotWithShape="0">
                    <a:srgbClr val="000000">
                      <a:alpha val="65000"/>
                    </a:srgbClr>
                  </a:outerShdw>
                </a:effectLst>
                <a:latin typeface="Times New Roman" pitchFamily="18" charset="0"/>
                <a:cs typeface="Times New Roman" pitchFamily="18" charset="0"/>
              </a:rPr>
              <a:t>, </a:t>
            </a:r>
            <a:r>
              <a:rPr lang="ru-RU" sz="4800" b="1" spc="50" dirty="0" err="1" smtClean="0">
                <a:ln w="11430"/>
                <a:solidFill>
                  <a:schemeClr val="tx1"/>
                </a:solidFill>
                <a:effectLst>
                  <a:outerShdw blurRad="76200" dist="50800" dir="5400000" algn="tl" rotWithShape="0">
                    <a:srgbClr val="000000">
                      <a:alpha val="65000"/>
                    </a:srgbClr>
                  </a:outerShdw>
                </a:effectLst>
                <a:latin typeface="Times New Roman" pitchFamily="18" charset="0"/>
                <a:cs typeface="Times New Roman" pitchFamily="18" charset="0"/>
              </a:rPr>
              <a:t>баяртай</a:t>
            </a:r>
            <a:r>
              <a:rPr lang="ru-RU" sz="4800" b="1" spc="50" dirty="0" smtClean="0">
                <a:ln w="11430"/>
                <a:solidFill>
                  <a:schemeClr val="tx1"/>
                </a:solidFill>
                <a:effectLst>
                  <a:outerShdw blurRad="76200" dist="50800" dir="5400000" algn="tl" rotWithShape="0">
                    <a:srgbClr val="000000">
                      <a:alpha val="65000"/>
                    </a:srgbClr>
                  </a:outerShdw>
                </a:effectLst>
                <a:latin typeface="Times New Roman" pitchFamily="18" charset="0"/>
                <a:cs typeface="Times New Roman" pitchFamily="18" charset="0"/>
              </a:rPr>
              <a:t>!</a:t>
            </a:r>
            <a:endParaRPr lang="ru-RU" sz="4800" b="1" spc="50" dirty="0">
              <a:ln w="11430"/>
              <a:solidFill>
                <a:schemeClr val="tx1"/>
              </a:soli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Tree>
  </p:cSld>
  <p:clrMapOvr>
    <a:masterClrMapping/>
  </p:clrMapOvr>
  <p:transition spd="slow" advTm="5000">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Grp="1" noChangeArrowheads="1"/>
          </p:cNvSpPr>
          <p:nvPr>
            <p:ph type="title"/>
          </p:nvPr>
        </p:nvSpPr>
        <p:spPr bwMode="auto">
          <a:xfrm>
            <a:off x="899592" y="908720"/>
            <a:ext cx="6215106" cy="48320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marL="0" marR="0" lvl="0" indent="0" algn="l" defTabSz="914400" rtl="0" eaLnBrk="1" fontAlgn="base" latinLnBrk="0" hangingPunct="1">
              <a:lnSpc>
                <a:spcPct val="100000"/>
              </a:lnSpc>
              <a:spcBef>
                <a:spcPct val="0"/>
              </a:spcBef>
              <a:spcAft>
                <a:spcPct val="0"/>
              </a:spcAft>
              <a:buClrTx/>
              <a:buSzTx/>
              <a:buFontTx/>
              <a:buNone/>
              <a:tabLst>
                <a:tab pos="457200" algn="l"/>
              </a:tabLst>
            </a:pPr>
            <a:r>
              <a:rPr kumimoji="0" lang="ru-RU" sz="2800"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Цель:</a:t>
            </a: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sz="2800"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узнать больше интересных фактов и легенд о Байкале</a:t>
            </a:r>
            <a:br>
              <a:rPr kumimoji="0" lang="ru-RU" sz="2800"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br>
            <a:endParaRPr kumimoji="0" lang="ru-RU" sz="2800"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457200" algn="l"/>
              </a:tabLst>
            </a:pPr>
            <a:r>
              <a:rPr kumimoji="0" lang="ru-RU" sz="2800"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Задачи: </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800"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собрать информацию;</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800"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проанализировать собранный материал;</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800"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изложить ход и результаты исследования;</a:t>
            </a:r>
          </a:p>
          <a:p>
            <a:pPr marL="0" marR="0" lvl="0" indent="0" algn="l" defTabSz="914400" rtl="0" eaLnBrk="0" fontAlgn="base" latinLnBrk="0" hangingPunct="0">
              <a:lnSpc>
                <a:spcPct val="100000"/>
              </a:lnSpc>
              <a:spcBef>
                <a:spcPct val="0"/>
              </a:spcBef>
              <a:spcAft>
                <a:spcPct val="0"/>
              </a:spcAft>
              <a:buClrTx/>
              <a:buSzTx/>
              <a:buFontTx/>
              <a:buChar char="•"/>
              <a:tabLst>
                <a:tab pos="457200" algn="l"/>
              </a:tabLst>
            </a:pPr>
            <a:r>
              <a:rPr kumimoji="0" lang="ru-RU" sz="2800"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сформулировать выводы</a:t>
            </a:r>
            <a:r>
              <a:rPr kumimoji="0" lang="ru-RU" sz="1800" b="1"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ea typeface="Times New Roman" pitchFamily="18" charset="0"/>
                <a:cs typeface="Times New Roman" pitchFamily="18" charset="0"/>
              </a:rPr>
              <a:t>.</a:t>
            </a:r>
            <a:endParaRPr kumimoji="0" lang="ru-RU" sz="1800" b="1" i="0" u="none" strike="noStrike" spc="50" normalizeH="0" baseline="0" dirty="0" smtClean="0">
              <a:ln w="11430"/>
              <a:solidFill>
                <a:sysClr val="windowText" lastClr="000000"/>
              </a:solidFill>
              <a:effectLst>
                <a:outerShdw blurRad="76200" dist="50800" dir="5400000" algn="tl" rotWithShape="0">
                  <a:srgbClr val="000000">
                    <a:alpha val="65000"/>
                  </a:srgbClr>
                </a:outerShdw>
              </a:effectLst>
              <a:latin typeface="Times New Roman" pitchFamily="18" charset="0"/>
              <a:cs typeface="Times New Roman" pitchFamily="18" charset="0"/>
            </a:endParaRPr>
          </a:p>
        </p:txBody>
      </p:sp>
      <p:sp>
        <p:nvSpPr>
          <p:cNvPr id="2" name="AutoShape 2" descr="https://img2.pngio.com/chinese-cliparts-border-free-download-best-chinese-cliparts-chinese-dragon-border-png-1446_572.jpg"/>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5" name="Picture 3"/>
          <p:cNvPicPr>
            <a:picLocks noChangeAspect="1" noChangeArrowheads="1"/>
          </p:cNvPicPr>
          <p:nvPr/>
        </p:nvPicPr>
        <p:blipFill>
          <a:blip r:embed="rId2"/>
          <a:srcRect/>
          <a:stretch>
            <a:fillRect/>
          </a:stretch>
        </p:blipFill>
        <p:spPr bwMode="auto">
          <a:xfrm rot="5400000">
            <a:off x="5300662" y="3014663"/>
            <a:ext cx="6858000" cy="828675"/>
          </a:xfrm>
          <a:prstGeom prst="rect">
            <a:avLst/>
          </a:prstGeom>
          <a:noFill/>
          <a:ln w="9525">
            <a:noFill/>
            <a:miter lim="800000"/>
            <a:headEnd/>
            <a:tailEnd/>
          </a:ln>
          <a:effectLst/>
        </p:spPr>
      </p:pic>
    </p:spTree>
  </p:cSld>
  <p:clrMapOvr>
    <a:masterClrMapping/>
  </p:clrMapOvr>
  <p:transition spd="slow" advTm="5000">
    <p:wipe dir="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2844" y="285727"/>
            <a:ext cx="8086756" cy="3786215"/>
          </a:xfrm>
        </p:spPr>
        <p:txBody>
          <a:bodyPr anchor="ctr">
            <a:normAutofit fontScale="90000"/>
          </a:bodyPr>
          <a:lstStyle/>
          <a:p>
            <a:r>
              <a:rPr lang="ru-RU" sz="2400" dirty="0" smtClean="0">
                <a:solidFill>
                  <a:schemeClr val="tx1">
                    <a:lumMod val="95000"/>
                    <a:lumOff val="5000"/>
                  </a:schemeClr>
                </a:solidFill>
                <a:latin typeface="Times New Roman" pitchFamily="18" charset="0"/>
                <a:cs typeface="Times New Roman" pitchFamily="18" charset="0"/>
              </a:rPr>
              <a:t>       </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Под сияющим, Вечно Синим небом, возле священного Озера – Моря с давних времен живет народ множества племен, народ лука и стрел, дети Байкала. Был он из покон веков частицей Вселенной, частью всего огромного земного мира. Были мужи их отважными воинами и охотниками, чернобровые их жены полны грации, стройны и величавы. </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Байкал – Святая Чаша планеты Земля. Хранитель чаши – почтенный дух, очень уважаемый в Тонком мире.</a:t>
            </a:r>
            <a:br>
              <a:rPr lang="ru-RU" sz="2400" dirty="0" smtClean="0">
                <a:solidFill>
                  <a:schemeClr val="tx1">
                    <a:lumMod val="95000"/>
                    <a:lumOff val="5000"/>
                  </a:schemeClr>
                </a:solidFill>
                <a:latin typeface="Times New Roman" pitchFamily="18" charset="0"/>
                <a:cs typeface="Times New Roman" pitchFamily="18" charset="0"/>
              </a:rPr>
            </a:br>
            <a:r>
              <a:rPr lang="ru-RU" sz="2400" dirty="0" smtClean="0">
                <a:solidFill>
                  <a:schemeClr val="tx1">
                    <a:lumMod val="95000"/>
                    <a:lumOff val="5000"/>
                  </a:schemeClr>
                </a:solidFill>
                <a:latin typeface="Times New Roman" pitchFamily="18" charset="0"/>
                <a:cs typeface="Times New Roman" pitchFamily="18" charset="0"/>
              </a:rPr>
              <a:t>      У Байкала мы черпаем силу, здоровье, радость  – эту Энергию Жизни щедро дарит нам хозяин Байкала</a:t>
            </a:r>
            <a:r>
              <a:rPr lang="ru-RU" sz="2200" dirty="0" smtClean="0">
                <a:solidFill>
                  <a:schemeClr val="tx1">
                    <a:lumMod val="95000"/>
                    <a:lumOff val="5000"/>
                  </a:schemeClr>
                </a:solidFill>
                <a:latin typeface="Times New Roman" pitchFamily="18" charset="0"/>
                <a:cs typeface="Times New Roman" pitchFamily="18" charset="0"/>
              </a:rPr>
              <a:t>. </a:t>
            </a:r>
            <a:r>
              <a:rPr lang="ru-RU" sz="2200" dirty="0" smtClean="0">
                <a:latin typeface="Times New Roman" pitchFamily="18" charset="0"/>
                <a:cs typeface="Times New Roman" pitchFamily="18" charset="0"/>
              </a:rPr>
              <a:t/>
            </a:r>
            <a:br>
              <a:rPr lang="ru-RU" sz="2200" dirty="0" smtClean="0">
                <a:latin typeface="Times New Roman" pitchFamily="18" charset="0"/>
                <a:cs typeface="Times New Roman" pitchFamily="18" charset="0"/>
              </a:rPr>
            </a:br>
            <a:r>
              <a:rPr lang="ru-RU" dirty="0" smtClean="0"/>
              <a:t/>
            </a:r>
            <a:br>
              <a:rPr lang="ru-RU" dirty="0" smtClean="0"/>
            </a:br>
            <a:endParaRPr lang="ru-RU" dirty="0"/>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
        <p:nvSpPr>
          <p:cNvPr id="4" name="AutoShape 2" descr="https://s3.nat-geo.ru/images/2019/5/16/b803457f4aa34363bd670073150be7ea.max-1200x800.jpg"/>
          <p:cNvSpPr>
            <a:spLocks noChangeAspect="1" noChangeArrowheads="1"/>
          </p:cNvSpPr>
          <p:nvPr/>
        </p:nvSpPr>
        <p:spPr bwMode="auto">
          <a:xfrm>
            <a:off x="63500" y="-136525"/>
            <a:ext cx="304800" cy="304800"/>
          </a:xfrm>
          <a:prstGeom prst="rect">
            <a:avLst/>
          </a:prstGeom>
          <a:noFill/>
          <a:extLst>
            <a:ext uri="{909E8E84-426E-40DD-AFC4-6F175D3DCCD1}">
              <a14:hiddenFill xmlns:a14="http://schemas.microsoft.com/office/drawing/2010/main" xmlns="">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1030" name="Picture 6" descr="https://s3.nat-geo.ru/images/2019/5/16/b803457f4aa34363bd670073150be7ea.max-1200x800.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464447" y="3929066"/>
            <a:ext cx="5497310" cy="2714644"/>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spd="slow" advTm="15000">
    <p:wipe dir="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285720" y="214290"/>
            <a:ext cx="6552727" cy="4031873"/>
          </a:xfrm>
          <a:prstGeom prst="rect">
            <a:avLst/>
          </a:prstGeom>
        </p:spPr>
        <p:txBody>
          <a:bodyPr wrap="square">
            <a:spAutoFit/>
          </a:bodyPr>
          <a:lstStyle/>
          <a:p>
            <a:r>
              <a:rPr lang="ru-RU" sz="2400" dirty="0" smtClean="0"/>
              <a:t>         </a:t>
            </a:r>
            <a:r>
              <a:rPr lang="ru-RU" sz="2400" dirty="0" smtClean="0">
                <a:latin typeface="Times New Roman" pitchFamily="18" charset="0"/>
                <a:cs typeface="Times New Roman" pitchFamily="18" charset="0"/>
              </a:rPr>
              <a:t>Легенды </a:t>
            </a:r>
            <a:r>
              <a:rPr lang="ru-RU" sz="2400" dirty="0">
                <a:latin typeface="Times New Roman" pitchFamily="18" charset="0"/>
                <a:cs typeface="Times New Roman" pitchFamily="18" charset="0"/>
              </a:rPr>
              <a:t>великого Байкала всегда были </a:t>
            </a:r>
            <a:r>
              <a:rPr lang="ru-RU" sz="2400" dirty="0" smtClean="0">
                <a:latin typeface="Times New Roman" pitchFamily="18" charset="0"/>
                <a:cs typeface="Times New Roman" pitchFamily="18" charset="0"/>
              </a:rPr>
              <a:t>  неисчислимы</a:t>
            </a:r>
            <a:r>
              <a:rPr lang="ru-RU" sz="2400" dirty="0">
                <a:latin typeface="Times New Roman" pitchFamily="18" charset="0"/>
                <a:cs typeface="Times New Roman" pitchFamily="18" charset="0"/>
              </a:rPr>
              <a:t>. Очень старые сказки и предания дожили до наших дней и так глубоко вошли жизнь народов, что стали непременным условием восприятия мира. Только слегка отступили в мир призраков, но кто знает может быть, только затаились, чтобы неожиданно напомнить о том времени, когда небо было ближе, голоса легко уносились за облака, а боги жили среди </a:t>
            </a:r>
            <a:r>
              <a:rPr lang="ru-RU" sz="2400" dirty="0" smtClean="0">
                <a:latin typeface="Times New Roman" pitchFamily="18" charset="0"/>
                <a:cs typeface="Times New Roman" pitchFamily="18" charset="0"/>
              </a:rPr>
              <a:t>нас.</a:t>
            </a:r>
            <a:r>
              <a:rPr lang="ru-RU" sz="2400" dirty="0">
                <a:latin typeface="Times New Roman" pitchFamily="18" charset="0"/>
                <a:cs typeface="Times New Roman" pitchFamily="18" charset="0"/>
              </a:rPr>
              <a:t/>
            </a:r>
            <a:br>
              <a:rPr lang="ru-RU" sz="2400" dirty="0">
                <a:latin typeface="Times New Roman" pitchFamily="18" charset="0"/>
                <a:cs typeface="Times New Roman" pitchFamily="18" charset="0"/>
              </a:rPr>
            </a:br>
            <a:endParaRPr lang="ru-RU" sz="1600"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a:srcRect/>
          <a:stretch>
            <a:fillRect/>
          </a:stretch>
        </p:blipFill>
        <p:spPr bwMode="auto">
          <a:xfrm rot="5400000">
            <a:off x="5300661" y="3014663"/>
            <a:ext cx="6858002" cy="828675"/>
          </a:xfrm>
          <a:prstGeom prst="rect">
            <a:avLst/>
          </a:prstGeom>
          <a:noFill/>
          <a:ln w="9525">
            <a:noFill/>
            <a:miter lim="800000"/>
            <a:headEnd/>
            <a:tailEnd/>
          </a:ln>
          <a:effectLst/>
        </p:spPr>
      </p:pic>
      <p:pic>
        <p:nvPicPr>
          <p:cNvPr id="2050" name="Picture 2" descr="https://po-baikalu.ru/blog/wp-content/uploads/2019/01/myths-and-legends.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869002" y="3786190"/>
            <a:ext cx="5275958" cy="2876565"/>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xmlns="" val="3162357031"/>
      </p:ext>
    </p:extLst>
  </p:cSld>
  <p:clrMapOvr>
    <a:masterClrMapping/>
  </p:clrMapOvr>
  <p:transition spd="slow" advTm="11000">
    <p:wipe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214281" y="285728"/>
            <a:ext cx="8013463" cy="4286280"/>
          </a:xfrm>
        </p:spPr>
        <p:txBody>
          <a:bodyPr anchor="ctr">
            <a:noAutofit/>
          </a:bodyPr>
          <a:lstStyle/>
          <a:p>
            <a:r>
              <a:rPr lang="ru-RU" sz="2000" dirty="0" smtClean="0">
                <a:solidFill>
                  <a:schemeClr val="tx1">
                    <a:lumMod val="95000"/>
                    <a:lumOff val="5000"/>
                  </a:schemeClr>
                </a:solidFill>
                <a:latin typeface="Times New Roman" pitchFamily="18" charset="0"/>
                <a:cs typeface="Times New Roman" pitchFamily="18" charset="0"/>
              </a:rPr>
              <a:t>                                                      </a:t>
            </a:r>
            <a:br>
              <a:rPr lang="ru-RU" sz="2000" dirty="0" smtClean="0">
                <a:solidFill>
                  <a:schemeClr val="tx1">
                    <a:lumMod val="95000"/>
                    <a:lumOff val="5000"/>
                  </a:schemeClr>
                </a:solidFill>
                <a:latin typeface="Times New Roman" pitchFamily="18" charset="0"/>
                <a:cs typeface="Times New Roman" pitchFamily="18" charset="0"/>
              </a:rPr>
            </a:br>
            <a:r>
              <a:rPr lang="ru-RU" sz="2000" dirty="0" smtClean="0">
                <a:solidFill>
                  <a:schemeClr val="tx1">
                    <a:lumMod val="95000"/>
                    <a:lumOff val="5000"/>
                  </a:schemeClr>
                </a:solidFill>
                <a:latin typeface="Times New Roman" pitchFamily="18" charset="0"/>
                <a:cs typeface="Times New Roman" pitchFamily="18" charset="0"/>
              </a:rPr>
              <a:t>                                               </a:t>
            </a:r>
            <a:r>
              <a:rPr lang="en-US" sz="2000" dirty="0" smtClean="0">
                <a:solidFill>
                  <a:schemeClr val="tx1">
                    <a:lumMod val="95000"/>
                    <a:lumOff val="5000"/>
                  </a:schemeClr>
                </a:solidFill>
                <a:latin typeface="Times New Roman" pitchFamily="18" charset="0"/>
                <a:cs typeface="Times New Roman" pitchFamily="18" charset="0"/>
              </a:rPr>
              <a:t>II </a:t>
            </a:r>
            <a:r>
              <a:rPr lang="ru-RU" sz="2000" dirty="0" smtClean="0">
                <a:solidFill>
                  <a:schemeClr val="tx1">
                    <a:lumMod val="95000"/>
                    <a:lumOff val="5000"/>
                  </a:schemeClr>
                </a:solidFill>
                <a:latin typeface="Times New Roman" pitchFamily="18" charset="0"/>
                <a:cs typeface="Times New Roman" pitchFamily="18" charset="0"/>
              </a:rPr>
              <a:t>Основная часть</a:t>
            </a:r>
            <a:br>
              <a:rPr lang="ru-RU" sz="2000" dirty="0" smtClean="0">
                <a:solidFill>
                  <a:schemeClr val="tx1">
                    <a:lumMod val="95000"/>
                    <a:lumOff val="5000"/>
                  </a:schemeClr>
                </a:solidFill>
                <a:latin typeface="Times New Roman" pitchFamily="18" charset="0"/>
                <a:cs typeface="Times New Roman" pitchFamily="18" charset="0"/>
              </a:rPr>
            </a:br>
            <a:r>
              <a:rPr lang="ru-RU" sz="2000" dirty="0" smtClean="0">
                <a:solidFill>
                  <a:schemeClr val="tx1">
                    <a:lumMod val="95000"/>
                    <a:lumOff val="5000"/>
                  </a:schemeClr>
                </a:solidFill>
                <a:latin typeface="Times New Roman" pitchFamily="18" charset="0"/>
                <a:cs typeface="Times New Roman" pitchFamily="18" charset="0"/>
              </a:rPr>
              <a:t>         Байкал – море или озеро? </a:t>
            </a:r>
            <a:br>
              <a:rPr lang="ru-RU" sz="2000" dirty="0" smtClean="0">
                <a:solidFill>
                  <a:schemeClr val="tx1">
                    <a:lumMod val="95000"/>
                    <a:lumOff val="5000"/>
                  </a:schemeClr>
                </a:solidFill>
                <a:latin typeface="Times New Roman" pitchFamily="18" charset="0"/>
                <a:cs typeface="Times New Roman" pitchFamily="18" charset="0"/>
              </a:rPr>
            </a:br>
            <a:r>
              <a:rPr lang="ru-RU" sz="2000" dirty="0" smtClean="0">
                <a:solidFill>
                  <a:schemeClr val="tx1">
                    <a:lumMod val="95000"/>
                    <a:lumOff val="5000"/>
                  </a:schemeClr>
                </a:solidFill>
                <a:latin typeface="Times New Roman" pitchFamily="18" charset="0"/>
                <a:cs typeface="Times New Roman" pitchFamily="18" charset="0"/>
              </a:rPr>
              <a:t>До сих пор не установлено точное происхождение названия озера: народы, населяющие берега озера в далеком прошлом, давали ему каждый свои имена. Китайцы именовали его «</a:t>
            </a:r>
            <a:r>
              <a:rPr lang="ru-RU" sz="2000" dirty="0" err="1" smtClean="0">
                <a:solidFill>
                  <a:schemeClr val="tx1">
                    <a:lumMod val="95000"/>
                    <a:lumOff val="5000"/>
                  </a:schemeClr>
                </a:solidFill>
                <a:latin typeface="Times New Roman" pitchFamily="18" charset="0"/>
                <a:cs typeface="Times New Roman" pitchFamily="18" charset="0"/>
              </a:rPr>
              <a:t>Бэйхай</a:t>
            </a:r>
            <a:r>
              <a:rPr lang="ru-RU" sz="2000" dirty="0" smtClean="0">
                <a:solidFill>
                  <a:schemeClr val="tx1">
                    <a:lumMod val="95000"/>
                    <a:lumOff val="5000"/>
                  </a:schemeClr>
                </a:solidFill>
                <a:latin typeface="Times New Roman" pitchFamily="18" charset="0"/>
                <a:cs typeface="Times New Roman" pitchFamily="18" charset="0"/>
              </a:rPr>
              <a:t>» - северное море, монголы - «</a:t>
            </a:r>
            <a:r>
              <a:rPr lang="ru-RU" sz="2000" dirty="0" err="1" smtClean="0">
                <a:solidFill>
                  <a:schemeClr val="tx1">
                    <a:lumMod val="95000"/>
                    <a:lumOff val="5000"/>
                  </a:schemeClr>
                </a:solidFill>
                <a:latin typeface="Times New Roman" pitchFamily="18" charset="0"/>
                <a:cs typeface="Times New Roman" pitchFamily="18" charset="0"/>
              </a:rPr>
              <a:t>Тенгис</a:t>
            </a:r>
            <a:r>
              <a:rPr lang="ru-RU" sz="2000" dirty="0" smtClean="0">
                <a:solidFill>
                  <a:schemeClr val="tx1">
                    <a:lumMod val="95000"/>
                    <a:lumOff val="5000"/>
                  </a:schemeClr>
                </a:solidFill>
                <a:latin typeface="Times New Roman" pitchFamily="18" charset="0"/>
                <a:cs typeface="Times New Roman" pitchFamily="18" charset="0"/>
              </a:rPr>
              <a:t>» , бурят-монголы - «</a:t>
            </a:r>
            <a:r>
              <a:rPr lang="ru-RU" sz="2000" dirty="0" err="1" smtClean="0">
                <a:solidFill>
                  <a:schemeClr val="tx1">
                    <a:lumMod val="95000"/>
                    <a:lumOff val="5000"/>
                  </a:schemeClr>
                </a:solidFill>
                <a:latin typeface="Times New Roman" pitchFamily="18" charset="0"/>
                <a:cs typeface="Times New Roman" pitchFamily="18" charset="0"/>
              </a:rPr>
              <a:t>Байгаал-далай</a:t>
            </a:r>
            <a:r>
              <a:rPr lang="ru-RU" sz="2000" dirty="0" smtClean="0">
                <a:solidFill>
                  <a:schemeClr val="tx1">
                    <a:lumMod val="95000"/>
                    <a:lumOff val="5000"/>
                  </a:schemeClr>
                </a:solidFill>
                <a:latin typeface="Times New Roman" pitchFamily="18" charset="0"/>
                <a:cs typeface="Times New Roman" pitchFamily="18" charset="0"/>
              </a:rPr>
              <a:t>» - большой водоем. Эвенки называли его «Ламу» ,море, и именно это название употребляли первые русские землепроходцы Сибири.</a:t>
            </a:r>
            <a:br>
              <a:rPr lang="ru-RU" sz="2000" dirty="0" smtClean="0">
                <a:solidFill>
                  <a:schemeClr val="tx1">
                    <a:lumMod val="95000"/>
                    <a:lumOff val="5000"/>
                  </a:schemeClr>
                </a:solidFill>
                <a:latin typeface="Times New Roman" pitchFamily="18" charset="0"/>
                <a:cs typeface="Times New Roman" pitchFamily="18" charset="0"/>
              </a:rPr>
            </a:br>
            <a:r>
              <a:rPr lang="ru-RU" sz="2000" dirty="0" smtClean="0">
                <a:solidFill>
                  <a:schemeClr val="tx1">
                    <a:lumMod val="95000"/>
                    <a:lumOff val="5000"/>
                  </a:schemeClr>
                </a:solidFill>
                <a:latin typeface="Times New Roman" pitchFamily="18" charset="0"/>
                <a:cs typeface="Times New Roman" pitchFamily="18" charset="0"/>
              </a:rPr>
              <a:t>         О происхождении Байкала буряты говорили: «</a:t>
            </a:r>
            <a:r>
              <a:rPr lang="ru-RU" sz="2000" dirty="0" err="1" smtClean="0">
                <a:solidFill>
                  <a:schemeClr val="tx1">
                    <a:lumMod val="95000"/>
                    <a:lumOff val="5000"/>
                  </a:schemeClr>
                </a:solidFill>
                <a:latin typeface="Times New Roman" pitchFamily="18" charset="0"/>
                <a:cs typeface="Times New Roman" pitchFamily="18" charset="0"/>
              </a:rPr>
              <a:t>Урда</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холо</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сагта</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шулуун</a:t>
            </a:r>
            <a:r>
              <a:rPr lang="ru-RU" sz="2000" dirty="0" smtClean="0">
                <a:solidFill>
                  <a:schemeClr val="tx1">
                    <a:lumMod val="95000"/>
                    <a:lumOff val="5000"/>
                  </a:schemeClr>
                </a:solidFill>
                <a:latin typeface="Times New Roman" pitchFamily="18" charset="0"/>
                <a:cs typeface="Times New Roman" pitchFamily="18" charset="0"/>
              </a:rPr>
              <a:t> у</a:t>
            </a:r>
            <a:r>
              <a:rPr lang="en-US" sz="2000" dirty="0" smtClean="0">
                <a:solidFill>
                  <a:schemeClr val="tx1">
                    <a:lumMod val="95000"/>
                    <a:lumOff val="5000"/>
                  </a:schemeClr>
                </a:solidFill>
                <a:latin typeface="Times New Roman" pitchFamily="18" charset="0"/>
                <a:cs typeface="Times New Roman" pitchFamily="18" charset="0"/>
              </a:rPr>
              <a:t>h</a:t>
            </a:r>
            <a:r>
              <a:rPr lang="ru-RU" sz="2000" dirty="0" smtClean="0">
                <a:solidFill>
                  <a:schemeClr val="tx1">
                    <a:lumMod val="95000"/>
                    <a:lumOff val="5000"/>
                  </a:schemeClr>
                </a:solidFill>
                <a:latin typeface="Times New Roman" pitchFamily="18" charset="0"/>
                <a:cs typeface="Times New Roman" pitchFamily="18" charset="0"/>
              </a:rPr>
              <a:t>ан </a:t>
            </a:r>
            <a:r>
              <a:rPr lang="ru-RU" sz="2000" dirty="0" err="1" smtClean="0">
                <a:solidFill>
                  <a:schemeClr val="tx1">
                    <a:lumMod val="95000"/>
                    <a:lumOff val="5000"/>
                  </a:schemeClr>
                </a:solidFill>
                <a:latin typeface="Times New Roman" pitchFamily="18" charset="0"/>
                <a:cs typeface="Times New Roman" pitchFamily="18" charset="0"/>
              </a:rPr>
              <a:t>хоёр</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дайралдажа</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шулуун</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хайлажа</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бусалба</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Халуун</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агаар</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ехээр</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сугларжа,далай</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болоо</a:t>
            </a:r>
            <a:r>
              <a:rPr lang="ru-RU" sz="2000" dirty="0" smtClean="0">
                <a:solidFill>
                  <a:schemeClr val="tx1">
                    <a:lumMod val="95000"/>
                    <a:lumOff val="5000"/>
                  </a:schemeClr>
                </a:solidFill>
                <a:latin typeface="Times New Roman" pitchFamily="18" charset="0"/>
                <a:cs typeface="Times New Roman" pitchFamily="18" charset="0"/>
              </a:rPr>
              <a:t> </a:t>
            </a:r>
            <a:r>
              <a:rPr lang="ru-RU" sz="2000" dirty="0" err="1" smtClean="0">
                <a:solidFill>
                  <a:schemeClr val="tx1">
                    <a:lumMod val="95000"/>
                    <a:lumOff val="5000"/>
                  </a:schemeClr>
                </a:solidFill>
                <a:latin typeface="Times New Roman" pitchFamily="18" charset="0"/>
                <a:cs typeface="Times New Roman" pitchFamily="18" charset="0"/>
              </a:rPr>
              <a:t>юм</a:t>
            </a:r>
            <a:r>
              <a:rPr lang="ru-RU" sz="2000" dirty="0" smtClean="0">
                <a:solidFill>
                  <a:schemeClr val="tx1">
                    <a:lumMod val="95000"/>
                    <a:lumOff val="5000"/>
                  </a:schemeClr>
                </a:solidFill>
                <a:latin typeface="Times New Roman" pitchFamily="18" charset="0"/>
                <a:cs typeface="Times New Roman" pitchFamily="18" charset="0"/>
              </a:rPr>
              <a:t>».</a:t>
            </a:r>
            <a:br>
              <a:rPr lang="ru-RU" sz="2000" dirty="0" smtClean="0">
                <a:solidFill>
                  <a:schemeClr val="tx1">
                    <a:lumMod val="95000"/>
                    <a:lumOff val="5000"/>
                  </a:schemeClr>
                </a:solidFill>
                <a:latin typeface="Times New Roman" pitchFamily="18" charset="0"/>
                <a:cs typeface="Times New Roman" pitchFamily="18" charset="0"/>
              </a:rPr>
            </a:br>
            <a:r>
              <a:rPr lang="ru-RU" sz="2000" dirty="0" smtClean="0">
                <a:solidFill>
                  <a:schemeClr val="tx1">
                    <a:lumMod val="95000"/>
                    <a:lumOff val="5000"/>
                  </a:schemeClr>
                </a:solidFill>
                <a:latin typeface="Times New Roman" pitchFamily="18" charset="0"/>
                <a:cs typeface="Times New Roman" pitchFamily="18" charset="0"/>
              </a:rPr>
              <a:t>         Буряты почтительно относятся к Байкалу и называют его морем, а не озером. Потому что считают, что он живой и может разгневаться, выйти из берегов и нанести урон всему живому. </a:t>
            </a:r>
            <a:r>
              <a:rPr lang="ru-RU" dirty="0" smtClean="0">
                <a:solidFill>
                  <a:schemeClr val="tx1">
                    <a:lumMod val="95000"/>
                    <a:lumOff val="5000"/>
                  </a:schemeClr>
                </a:solidFill>
                <a:latin typeface="Times New Roman" pitchFamily="18" charset="0"/>
                <a:cs typeface="Times New Roman" pitchFamily="18" charset="0"/>
              </a:rPr>
              <a:t/>
            </a:r>
            <a:br>
              <a:rPr lang="ru-RU" dirty="0" smtClean="0">
                <a:solidFill>
                  <a:schemeClr val="tx1">
                    <a:lumMod val="95000"/>
                    <a:lumOff val="5000"/>
                  </a:schemeClr>
                </a:solidFill>
                <a:latin typeface="Times New Roman" pitchFamily="18" charset="0"/>
                <a:cs typeface="Times New Roman" pitchFamily="18" charset="0"/>
              </a:rPr>
            </a:br>
            <a:r>
              <a:rPr lang="en-US" dirty="0" smtClean="0">
                <a:solidFill>
                  <a:schemeClr val="tx1">
                    <a:lumMod val="95000"/>
                    <a:lumOff val="5000"/>
                  </a:schemeClr>
                </a:solidFill>
                <a:latin typeface="Times New Roman" pitchFamily="18" charset="0"/>
                <a:cs typeface="Times New Roman" pitchFamily="18" charset="0"/>
              </a:rPr>
              <a:t>	</a:t>
            </a:r>
            <a:endParaRPr lang="ru-RU" dirty="0">
              <a:solidFill>
                <a:schemeClr val="tx1">
                  <a:lumMod val="95000"/>
                  <a:lumOff val="5000"/>
                </a:schemeClr>
              </a:solidFill>
              <a:latin typeface="Times New Roman" pitchFamily="18" charset="0"/>
              <a:cs typeface="Times New Roman" pitchFamily="18" charset="0"/>
            </a:endParaRPr>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pic>
        <p:nvPicPr>
          <p:cNvPr id="4098" name="Picture 2" descr="https://mir-da.ru/wp-content/uploads/2019/12/ozero-4.jp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2699792" y="4581128"/>
            <a:ext cx="4176464" cy="2016224"/>
          </a:xfrm>
          <a:prstGeom prst="rect">
            <a:avLst/>
          </a:prstGeom>
          <a:noFill/>
          <a:extLst>
            <a:ext uri="{909E8E84-426E-40DD-AFC4-6F175D3DCCD1}">
              <a14:hiddenFill xmlns:a14="http://schemas.microsoft.com/office/drawing/2010/main" xmlns="">
                <a:solidFill>
                  <a:srgbClr val="FFFFFF"/>
                </a:solidFill>
              </a14:hiddenFill>
            </a:ext>
          </a:extLst>
        </p:spPr>
      </p:pic>
    </p:spTree>
  </p:cSld>
  <p:clrMapOvr>
    <a:masterClrMapping/>
  </p:clrMapOvr>
  <p:transition spd="slow" advTm="12000">
    <p:wipe dir="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428604"/>
            <a:ext cx="8229600" cy="3368676"/>
          </a:xfrm>
        </p:spPr>
        <p:txBody>
          <a:bodyPr anchor="t">
            <a:normAutofit fontScale="90000"/>
          </a:bodyPr>
          <a:lstStyle/>
          <a:p>
            <a:r>
              <a:rPr lang="ru-RU" sz="2000" dirty="0" smtClean="0">
                <a:solidFill>
                  <a:schemeClr val="tx1"/>
                </a:solidFill>
                <a:latin typeface="Times New Roman" panose="02020603050405020304" pitchFamily="18" charset="0"/>
                <a:cs typeface="Times New Roman" panose="02020603050405020304" pitchFamily="18" charset="0"/>
              </a:rPr>
              <a:t>2</a:t>
            </a:r>
            <a:r>
              <a:rPr lang="ru-RU" sz="2700" dirty="0" smtClean="0">
                <a:solidFill>
                  <a:schemeClr val="tx1"/>
                </a:solidFill>
                <a:latin typeface="Times New Roman" panose="02020603050405020304" pitchFamily="18" charset="0"/>
                <a:cs typeface="Times New Roman" panose="02020603050405020304" pitchFamily="18" charset="0"/>
              </a:rPr>
              <a:t>. </a:t>
            </a:r>
            <a:r>
              <a:rPr lang="ru-RU" sz="2200" dirty="0" smtClean="0">
                <a:solidFill>
                  <a:schemeClr val="tx1"/>
                </a:solidFill>
                <a:latin typeface="Times New Roman" panose="02020603050405020304" pitchFamily="18" charset="0"/>
                <a:cs typeface="Times New Roman" panose="02020603050405020304" pitchFamily="18" charset="0"/>
              </a:rPr>
              <a:t>Интересные факты</a:t>
            </a:r>
            <a:br>
              <a:rPr lang="ru-RU" sz="2200" dirty="0" smtClean="0">
                <a:solidFill>
                  <a:schemeClr val="tx1"/>
                </a:solidFill>
                <a:latin typeface="Times New Roman" panose="02020603050405020304" pitchFamily="18" charset="0"/>
                <a:cs typeface="Times New Roman" panose="02020603050405020304" pitchFamily="18" charset="0"/>
              </a:rPr>
            </a:br>
            <a:r>
              <a:rPr lang="ru-RU" sz="2200" dirty="0" smtClean="0">
                <a:solidFill>
                  <a:schemeClr val="tx1"/>
                </a:solidFill>
                <a:latin typeface="Times New Roman" panose="02020603050405020304" pitchFamily="18" charset="0"/>
                <a:cs typeface="Times New Roman" panose="02020603050405020304" pitchFamily="18" charset="0"/>
              </a:rPr>
              <a:t>       Удивительно</a:t>
            </a:r>
            <a:r>
              <a:rPr lang="ru-RU" sz="2000" dirty="0" smtClean="0">
                <a:solidFill>
                  <a:schemeClr val="tx1"/>
                </a:solidFill>
                <a:latin typeface="Times New Roman" panose="02020603050405020304" pitchFamily="18" charset="0"/>
                <a:cs typeface="Times New Roman" panose="02020603050405020304" pitchFamily="18" charset="0"/>
              </a:rPr>
              <a:t>,</a:t>
            </a:r>
            <a:r>
              <a:rPr lang="ru-RU" sz="2200" dirty="0" smtClean="0">
                <a:solidFill>
                  <a:schemeClr val="tx1"/>
                </a:solidFill>
                <a:latin typeface="Times New Roman" panose="02020603050405020304" pitchFamily="18" charset="0"/>
                <a:cs typeface="Times New Roman" panose="02020603050405020304" pitchFamily="18" charset="0"/>
              </a:rPr>
              <a:t> что озеро Байкал в 2000 раз пережило средний возраст озер, который составляет 15000 лет, после чего они превращаются в болота. </a:t>
            </a:r>
            <a:br>
              <a:rPr lang="ru-RU" sz="2200" dirty="0" smtClean="0">
                <a:solidFill>
                  <a:schemeClr val="tx1"/>
                </a:solidFill>
                <a:latin typeface="Times New Roman" panose="02020603050405020304" pitchFamily="18" charset="0"/>
                <a:cs typeface="Times New Roman" panose="02020603050405020304" pitchFamily="18" charset="0"/>
              </a:rPr>
            </a:br>
            <a:r>
              <a:rPr lang="ru-RU" sz="2200" dirty="0" smtClean="0">
                <a:solidFill>
                  <a:schemeClr val="tx1"/>
                </a:solidFill>
                <a:latin typeface="Times New Roman" panose="02020603050405020304" pitchFamily="18" charset="0"/>
                <a:cs typeface="Times New Roman" panose="02020603050405020304" pitchFamily="18" charset="0"/>
              </a:rPr>
              <a:t>       О великом озере встречаются упоминания еще в древнекитайских летописях, а открыл  Байкал русский казак </a:t>
            </a:r>
            <a:r>
              <a:rPr lang="ru-RU" sz="2200" dirty="0" err="1" smtClean="0">
                <a:solidFill>
                  <a:schemeClr val="tx1"/>
                </a:solidFill>
                <a:latin typeface="Times New Roman" panose="02020603050405020304" pitchFamily="18" charset="0"/>
                <a:cs typeface="Times New Roman" panose="02020603050405020304" pitchFamily="18" charset="0"/>
              </a:rPr>
              <a:t>Курбат</a:t>
            </a:r>
            <a:r>
              <a:rPr lang="ru-RU" sz="2200" dirty="0" smtClean="0">
                <a:solidFill>
                  <a:schemeClr val="tx1"/>
                </a:solidFill>
                <a:latin typeface="Times New Roman" panose="02020603050405020304" pitchFamily="18" charset="0"/>
                <a:cs typeface="Times New Roman" panose="02020603050405020304" pitchFamily="18" charset="0"/>
              </a:rPr>
              <a:t> Иванов. </a:t>
            </a:r>
            <a:br>
              <a:rPr lang="ru-RU" sz="2200" dirty="0" smtClean="0">
                <a:solidFill>
                  <a:schemeClr val="tx1"/>
                </a:solidFill>
                <a:latin typeface="Times New Roman" panose="02020603050405020304" pitchFamily="18" charset="0"/>
                <a:cs typeface="Times New Roman" panose="02020603050405020304" pitchFamily="18" charset="0"/>
              </a:rPr>
            </a:br>
            <a:r>
              <a:rPr lang="ru-RU" sz="2200" dirty="0" smtClean="0">
                <a:solidFill>
                  <a:schemeClr val="tx1"/>
                </a:solidFill>
                <a:latin typeface="Times New Roman" panose="02020603050405020304" pitchFamily="18" charset="0"/>
                <a:cs typeface="Times New Roman" panose="02020603050405020304" pitchFamily="18" charset="0"/>
              </a:rPr>
              <a:t>Звучит невероятно, но со дна Байкала в его воды ежегодно поступает около 4 тысяч тонн нефти. Однако обитатели озера сами спасают свой дом от загрязнения: нефть полностью </a:t>
            </a:r>
            <a:r>
              <a:rPr lang="ru-RU" sz="2200" dirty="0" err="1" smtClean="0">
                <a:solidFill>
                  <a:schemeClr val="tx1"/>
                </a:solidFill>
                <a:latin typeface="Times New Roman" panose="02020603050405020304" pitchFamily="18" charset="0"/>
                <a:cs typeface="Times New Roman" panose="02020603050405020304" pitchFamily="18" charset="0"/>
              </a:rPr>
              <a:t>поглащаетсяживущими</a:t>
            </a:r>
            <a:r>
              <a:rPr lang="ru-RU" sz="2200" dirty="0" smtClean="0">
                <a:solidFill>
                  <a:schemeClr val="tx1"/>
                </a:solidFill>
                <a:latin typeface="Times New Roman" panose="02020603050405020304" pitchFamily="18" charset="0"/>
                <a:cs typeface="Times New Roman" panose="02020603050405020304" pitchFamily="18" charset="0"/>
              </a:rPr>
              <a:t> в озере микроорганизмами. </a:t>
            </a:r>
            <a:br>
              <a:rPr lang="ru-RU" sz="2200" dirty="0" smtClean="0">
                <a:solidFill>
                  <a:schemeClr val="tx1"/>
                </a:solidFill>
                <a:latin typeface="Times New Roman" panose="02020603050405020304" pitchFamily="18" charset="0"/>
                <a:cs typeface="Times New Roman" panose="02020603050405020304" pitchFamily="18" charset="0"/>
              </a:rPr>
            </a:br>
            <a:r>
              <a:rPr lang="ru-RU" sz="2200" dirty="0" smtClean="0">
                <a:solidFill>
                  <a:schemeClr val="tx1"/>
                </a:solidFill>
                <a:latin typeface="Times New Roman" panose="02020603050405020304" pitchFamily="18" charset="0"/>
                <a:cs typeface="Times New Roman" panose="02020603050405020304" pitchFamily="18" charset="0"/>
              </a:rPr>
              <a:t>      Байкал настолько большой, что ни один мировой пловец не решился пересечь озеро целиком.</a:t>
            </a:r>
            <a:br>
              <a:rPr lang="ru-RU" sz="2200" dirty="0" smtClean="0">
                <a:solidFill>
                  <a:schemeClr val="tx1"/>
                </a:solidFill>
                <a:latin typeface="Times New Roman" panose="02020603050405020304" pitchFamily="18" charset="0"/>
                <a:cs typeface="Times New Roman" panose="02020603050405020304" pitchFamily="18" charset="0"/>
              </a:rPr>
            </a:b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r>
              <a:rPr lang="en-US" dirty="0" smtClean="0">
                <a:latin typeface="Times New Roman" panose="02020603050405020304" pitchFamily="18" charset="0"/>
                <a:cs typeface="Times New Roman" panose="02020603050405020304" pitchFamily="18" charset="0"/>
              </a:rPr>
              <a:t> </a:t>
            </a:r>
            <a:r>
              <a:rPr lang="ru-RU" dirty="0" smtClean="0">
                <a:latin typeface="Times New Roman" panose="02020603050405020304" pitchFamily="18" charset="0"/>
                <a:cs typeface="Times New Roman" panose="02020603050405020304" pitchFamily="18" charset="0"/>
              </a:rPr>
              <a:t/>
            </a:r>
            <a:br>
              <a:rPr lang="ru-RU" dirty="0" smtClean="0">
                <a:latin typeface="Times New Roman" panose="02020603050405020304" pitchFamily="18" charset="0"/>
                <a:cs typeface="Times New Roman" panose="02020603050405020304" pitchFamily="18" charset="0"/>
              </a:rPr>
            </a:br>
            <a:endParaRPr lang="ru-RU" dirty="0">
              <a:latin typeface="Times New Roman" panose="02020603050405020304" pitchFamily="18" charset="0"/>
              <a:cs typeface="Times New Roman" panose="02020603050405020304" pitchFamily="18" charset="0"/>
            </a:endParaRPr>
          </a:p>
        </p:txBody>
      </p:sp>
      <p:pic>
        <p:nvPicPr>
          <p:cNvPr id="3"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pic>
        <p:nvPicPr>
          <p:cNvPr id="2050" name="Picture 2"/>
          <p:cNvPicPr>
            <a:picLocks noChangeAspect="1" noChangeArrowheads="1"/>
          </p:cNvPicPr>
          <p:nvPr/>
        </p:nvPicPr>
        <p:blipFill>
          <a:blip r:embed="rId3"/>
          <a:srcRect/>
          <a:stretch>
            <a:fillRect/>
          </a:stretch>
        </p:blipFill>
        <p:spPr bwMode="auto">
          <a:xfrm>
            <a:off x="1805821" y="4429132"/>
            <a:ext cx="4480691" cy="2143140"/>
          </a:xfrm>
          <a:prstGeom prst="rect">
            <a:avLst/>
          </a:prstGeom>
          <a:noFill/>
          <a:ln w="9525">
            <a:noFill/>
            <a:miter lim="800000"/>
            <a:headEnd/>
            <a:tailEnd/>
          </a:ln>
          <a:effectLst/>
        </p:spPr>
      </p:pic>
    </p:spTree>
  </p:cSld>
  <p:clrMapOvr>
    <a:masterClrMapping/>
  </p:clrMapOvr>
  <p:transition spd="slow" advTm="11000">
    <p:wipe dir="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p:cNvPicPr>
            <a:picLocks noChangeAspect="1" noChangeArrowheads="1"/>
          </p:cNvPicPr>
          <p:nvPr/>
        </p:nvPicPr>
        <p:blipFill>
          <a:blip r:embed="rId2"/>
          <a:srcRect/>
          <a:stretch>
            <a:fillRect/>
          </a:stretch>
        </p:blipFill>
        <p:spPr bwMode="auto">
          <a:xfrm>
            <a:off x="-645424" y="0"/>
            <a:ext cx="9789424" cy="6858000"/>
          </a:xfrm>
          <a:prstGeom prst="rect">
            <a:avLst/>
          </a:prstGeom>
          <a:noFill/>
          <a:ln w="9525">
            <a:noFill/>
            <a:miter lim="800000"/>
            <a:headEnd/>
            <a:tailEnd/>
          </a:ln>
          <a:effectLst/>
        </p:spPr>
      </p:pic>
    </p:spTree>
  </p:cSld>
  <p:clrMapOvr>
    <a:masterClrMapping/>
  </p:clrMapOvr>
  <p:transition spd="slow" advTm="3000">
    <p:wipe dir="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274638"/>
            <a:ext cx="7858180" cy="6226196"/>
          </a:xfrm>
        </p:spPr>
        <p:txBody>
          <a:bodyPr anchor="t">
            <a:noAutofit/>
          </a:bodyPr>
          <a:lstStyle/>
          <a:p>
            <a:r>
              <a:rPr lang="ru-RU" sz="2400" dirty="0" smtClean="0">
                <a:solidFill>
                  <a:schemeClr val="tx1"/>
                </a:solidFill>
                <a:latin typeface="Times New Roman" pitchFamily="18" charset="0"/>
                <a:cs typeface="Times New Roman" pitchFamily="18" charset="0"/>
              </a:rPr>
              <a:t>     </a:t>
            </a:r>
            <a:r>
              <a:rPr lang="ru-RU" sz="2400" dirty="0" err="1" smtClean="0">
                <a:solidFill>
                  <a:schemeClr val="tx1"/>
                </a:solidFill>
                <a:latin typeface="Times New Roman" pitchFamily="18" charset="0"/>
                <a:cs typeface="Times New Roman" pitchFamily="18" charset="0"/>
              </a:rPr>
              <a:t>Издревне</a:t>
            </a:r>
            <a:r>
              <a:rPr lang="ru-RU" sz="2400" dirty="0" smtClean="0">
                <a:solidFill>
                  <a:schemeClr val="tx1"/>
                </a:solidFill>
                <a:latin typeface="Times New Roman" pitchFamily="18" charset="0"/>
                <a:cs typeface="Times New Roman" pitchFamily="18" charset="0"/>
              </a:rPr>
              <a:t>,  люди называли Байкал – море «Зеленым золотом» - леса и тайга вокруг Байкала, «Белое золото» - реки, на которых стоят гидроэлектростанции, вырабатывающие свет, «Черное золото» - залежи нефти и угля, «Мягкое золото» - меха животных, добытые в тайге вокруг Байкала, «Желтое золото» - </a:t>
            </a:r>
            <a:r>
              <a:rPr lang="ru-RU" sz="2400" dirty="0" err="1" smtClean="0">
                <a:solidFill>
                  <a:schemeClr val="tx1"/>
                </a:solidFill>
                <a:latin typeface="Times New Roman" pitchFamily="18" charset="0"/>
                <a:cs typeface="Times New Roman" pitchFamily="18" charset="0"/>
              </a:rPr>
              <a:t>золото</a:t>
            </a:r>
            <a:r>
              <a:rPr lang="ru-RU" sz="2400" dirty="0" smtClean="0">
                <a:solidFill>
                  <a:schemeClr val="tx1"/>
                </a:solidFill>
                <a:latin typeface="Times New Roman" pitchFamily="18" charset="0"/>
                <a:cs typeface="Times New Roman" pitchFamily="18" charset="0"/>
              </a:rPr>
              <a:t> и драгоценные камни.</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      Площадь Байкала равна площади таких стран, как Бельгия, Нидерланды или Дания.</a:t>
            </a:r>
            <a:br>
              <a:rPr lang="ru-RU" sz="2400" dirty="0" smtClean="0">
                <a:solidFill>
                  <a:schemeClr val="tx1"/>
                </a:solidFill>
                <a:latin typeface="Times New Roman" pitchFamily="18" charset="0"/>
                <a:cs typeface="Times New Roman" pitchFamily="18" charset="0"/>
              </a:rPr>
            </a:br>
            <a:r>
              <a:rPr lang="ru-RU" sz="2400" dirty="0" smtClean="0">
                <a:solidFill>
                  <a:schemeClr val="tx1"/>
                </a:solidFill>
                <a:latin typeface="Times New Roman" pitchFamily="18" charset="0"/>
                <a:cs typeface="Times New Roman" pitchFamily="18" charset="0"/>
              </a:rPr>
              <a:t>      Объем байкальской воды около 23 тысяч куб.км это больше, чем объем воды, содержащейся во всех вместе взятых 5 Великих озерах Северной Америки, в 23 раза больше, чем в </a:t>
            </a:r>
            <a:r>
              <a:rPr lang="ru-RU" sz="2400" dirty="0" err="1" smtClean="0">
                <a:solidFill>
                  <a:schemeClr val="tx1"/>
                </a:solidFill>
                <a:latin typeface="Times New Roman" pitchFamily="18" charset="0"/>
                <a:cs typeface="Times New Roman" pitchFamily="18" charset="0"/>
              </a:rPr>
              <a:t>Ладыжском</a:t>
            </a:r>
            <a:r>
              <a:rPr lang="ru-RU" sz="2400" dirty="0" smtClean="0">
                <a:solidFill>
                  <a:schemeClr val="tx1"/>
                </a:solidFill>
                <a:latin typeface="Times New Roman" pitchFamily="18" charset="0"/>
                <a:cs typeface="Times New Roman" pitchFamily="18" charset="0"/>
              </a:rPr>
              <a:t> озере. Площадь Байкала может вместить воды 90 Азовских морей, 23 </a:t>
            </a:r>
            <a:r>
              <a:rPr lang="ru-RU" sz="2400" dirty="0" err="1" smtClean="0">
                <a:solidFill>
                  <a:schemeClr val="tx1"/>
                </a:solidFill>
                <a:latin typeface="Times New Roman" pitchFamily="18" charset="0"/>
                <a:cs typeface="Times New Roman" pitchFamily="18" charset="0"/>
              </a:rPr>
              <a:t>Аральских</a:t>
            </a:r>
            <a:r>
              <a:rPr lang="ru-RU" sz="2400" dirty="0" smtClean="0">
                <a:solidFill>
                  <a:schemeClr val="tx1"/>
                </a:solidFill>
                <a:latin typeface="Times New Roman" pitchFamily="18" charset="0"/>
                <a:cs typeface="Times New Roman" pitchFamily="18" charset="0"/>
              </a:rPr>
              <a:t> и 5 Белых морей.</a:t>
            </a:r>
            <a:r>
              <a:rPr lang="ru-RU" dirty="0" smtClean="0">
                <a:latin typeface="Times New Roman" pitchFamily="18" charset="0"/>
                <a:cs typeface="Times New Roman" pitchFamily="18" charset="0"/>
              </a:rPr>
              <a:t/>
            </a:r>
            <a:br>
              <a:rPr lang="ru-RU" dirty="0" smtClean="0">
                <a:latin typeface="Times New Roman" pitchFamily="18" charset="0"/>
                <a:cs typeface="Times New Roman" pitchFamily="18" charset="0"/>
              </a:rPr>
            </a:br>
            <a:r>
              <a:rPr lang="en-US" dirty="0" smtClean="0">
                <a:latin typeface="Times New Roman" pitchFamily="18" charset="0"/>
                <a:cs typeface="Times New Roman" pitchFamily="18" charset="0"/>
              </a:rPr>
              <a:t> </a:t>
            </a:r>
            <a:endParaRPr lang="ru-RU" dirty="0">
              <a:latin typeface="Times New Roman" pitchFamily="18" charset="0"/>
              <a:cs typeface="Times New Roman" pitchFamily="18" charset="0"/>
            </a:endParaRPr>
          </a:p>
        </p:txBody>
      </p:sp>
      <p:pic>
        <p:nvPicPr>
          <p:cNvPr id="4" name="Picture 3"/>
          <p:cNvPicPr>
            <a:picLocks noChangeAspect="1" noChangeArrowheads="1"/>
          </p:cNvPicPr>
          <p:nvPr/>
        </p:nvPicPr>
        <p:blipFill>
          <a:blip r:embed="rId2"/>
          <a:srcRect/>
          <a:stretch>
            <a:fillRect/>
          </a:stretch>
        </p:blipFill>
        <p:spPr bwMode="auto">
          <a:xfrm rot="5400000">
            <a:off x="5300662" y="3014662"/>
            <a:ext cx="6858000" cy="828675"/>
          </a:xfrm>
          <a:prstGeom prst="rect">
            <a:avLst/>
          </a:prstGeom>
          <a:noFill/>
          <a:ln w="9525">
            <a:noFill/>
            <a:miter lim="800000"/>
            <a:headEnd/>
            <a:tailEnd/>
          </a:ln>
          <a:effectLst/>
        </p:spPr>
      </p:pic>
    </p:spTree>
  </p:cSld>
  <p:clrMapOvr>
    <a:masterClrMapping/>
  </p:clrMapOvr>
  <p:transition spd="slow" advTm="12000">
    <p:wipe dir="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Справедливость">
  <a:themeElements>
    <a:clrScheme name="Справедливость">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Справедливость">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Справедливость">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525</TotalTime>
  <Words>347</Words>
  <Application>Microsoft Office PowerPoint</Application>
  <PresentationFormat>Экран (4:3)</PresentationFormat>
  <Paragraphs>59</Paragraphs>
  <Slides>21</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Справедливость</vt:lpstr>
      <vt:lpstr>Муниципальное объединение «Аларский район» Муниципальное бюджетное общеобразовательное учреждение Аларская средняя общеобразовательная школа</vt:lpstr>
      <vt:lpstr>Слайд 2</vt:lpstr>
      <vt:lpstr>Цель: узнать больше интересных фактов и легенд о Байкале  Задачи:  собрать информацию; проанализировать собранный материал; изложить ход и результаты исследования; сформулировать выводы.</vt:lpstr>
      <vt:lpstr>               Под сияющим, Вечно Синим небом, возле священного Озера – Моря с давних времен живет народ множества племен, народ лука и стрел, дети Байкала. Был он из покон веков частицей Вселенной, частью всего огромного земного мира. Были мужи их отважными воинами и охотниками, чернобровые их жены полны грации, стройны и величавы.        Байкал – Святая Чаша планеты Земля. Хранитель чаши – почтенный дух, очень уважаемый в Тонком мире.       У Байкала мы черпаем силу, здоровье, радость  – эту Энергию Жизни щедро дарит нам хозяин Байкала.   </vt:lpstr>
      <vt:lpstr>Слайд 5</vt:lpstr>
      <vt:lpstr>                                                                                                      II Основная часть          Байкал – море или озеро?  До сих пор не установлено точное происхождение названия озера: народы, населяющие берега озера в далеком прошлом, давали ему каждый свои имена. Китайцы именовали его «Бэйхай» - северное море, монголы - «Тенгис» , бурят-монголы - «Байгаал-далай» - большой водоем. Эвенки называли его «Ламу» ,море, и именно это название употребляли первые русские землепроходцы Сибири.          О происхождении Байкала буряты говорили: «Урда холо сагта шулуун уhан хоёр дайралдажа, шулуун хайлажа бусалба. Халуун  агаар ехээр сугларжа,далай болоо юм».          Буряты почтительно относятся к Байкалу и называют его морем, а не озером. Потому что считают, что он живой и может разгневаться, выйти из берегов и нанести урон всему живому.   </vt:lpstr>
      <vt:lpstr>2. Интересные факты        Удивительно, что озеро Байкал в 2000 раз пережило средний возраст озер, который составляет 15000 лет, после чего они превращаются в болота.         О великом озере встречаются упоминания еще в древнекитайских летописях, а открыл  Байкал русский казак Курбат Иванов.  Звучит невероятно, но со дна Байкала в его воды ежегодно поступает около 4 тысяч тонн нефти. Однако обитатели озера сами спасают свой дом от загрязнения: нефть полностью поглащаетсяживущими в озере микроорганизмами.        Байкал настолько большой, что ни один мировой пловец не решился пересечь озеро целиком.    </vt:lpstr>
      <vt:lpstr>Слайд 8</vt:lpstr>
      <vt:lpstr>     Издревне,  люди называли Байкал – море «Зеленым золотом» - леса и тайга вокруг Байкала, «Белое золото» - реки, на которых стоят гидроэлектростанции, вырабатывающие свет, «Черное золото» - залежи нефти и угля, «Мягкое золото» - меха животных, добытые в тайге вокруг Байкала, «Желтое золото» - золото и драгоценные камни.       Площадь Байкала равна площади таких стран, как Бельгия, Нидерланды или Дания.       Объем байкальской воды около 23 тысяч куб.км это больше, чем объем воды, содержащейся во всех вместе взятых 5 Великих озерах Северной Америки, в 23 раза больше, чем в Ладыжском озере. Площадь Байкала может вместить воды 90 Азовских морей, 23 Аральских и 5 Белых морей.  </vt:lpstr>
      <vt:lpstr>3. Легенды о появлении Байкала Многие люди относятся к Байкалу как к чему – то сверхъестественному: вокруг озера ходит немало легенд и мифов.  Буряты верили, что на дне Байкала есть бездонная пропасть, связывающая его с Северным ледовитым океаном. Большинство легенд о происхождении озера, его людях и святых местах очень древние и передаются из поколения в поколение. Даже сегодня на Байкале много загадок, и новые легенды не перестают появляться.    </vt:lpstr>
      <vt:lpstr>                      Как Байкал появился      Давно, наверное, это было, так давно, что много миллионов лет прошло с тех пор, может, и человека в то время не было, может и был. Но случилось, говорят, это так: свалился на землю огромный камень, около Саян.          Пока он падал на землю, раскалился, когда упал, то пошел проливной дождь. В воронку на горячий камень потекла вода. Все вскипело. Снега и льда начали таять. Воды вокруг воронки стало так много, что она попала в щель, которая шла от воронки. Так щель получилась от падения камня. Вода по щели просочилась под землю, там она вскипела и прорвалась снова вверх. Эта вода все затопила, и получилось море. </vt:lpstr>
      <vt:lpstr>                                                   Бай гал!        Древняя бурятская легенда о том, что давным-давно произошло сильное землетрясение. Земля развалилась, и снизу пылало пламя. Огонь пожирал все. Люди молились  богам, чтобы остановить пламя, но ответа не было. В отчаянии люди кричали, Бай гал! (Огонь, остановись!). Чудесным образом огонь угас, вместо этого трещина была заполнена кристально чистой водой. Так и появилось озеро Байкал.   </vt:lpstr>
      <vt:lpstr>Слайд 13</vt:lpstr>
      <vt:lpstr>    4.Легенда«Алаир»         На берегу седого Байкала жила великая шаманка по имени Хүсыхэн (могущественная). Она днём и ночью молилась, чтобы небо послало ей сына, такого же умного, великого, и сильного, как она сама… Через несколько лет шаманка убедилась, что от её молений нет никакого толку, и что сына надо искать на земле. Ходила она по берегу Байкала очень долго, стала умываться, следить за собой. И стала походить на настоящую женщину. В это время счастье само пришло к ней.         Однажды проснувшись, она увидела, что рядом с ней лежит охотник: в руках у него лук и целый пучок стрел с медными наконечниками. Шаманка Хүсыхэн спросила, откуда он и куда путь держит. Охотник ответил, что он пришёл оттуда же, откуда все люди, то есть забрёл сюда с «тёплой стороны», чтобы посмотреть белый свет и где – нибудь поселиться.Хүсыхэн преобразилась. Шаманка обворожила охотника, и стали они жить вместе. Много с тех пор воды утекло, но не было у великой шаманки наследника. И тогда Хүсыхэн призвала все земные и небесные силы, и вскоре родила сына, очень похожего на своих родителей. Рос мальчик не по дням, а по часам, и стал он статным, крепким и красивым. Когда он встал на ноги, родители посадили его в корыто и отправили странствовать по Байкалу. </vt:lpstr>
      <vt:lpstr>           Много лет плавал их сын по Байкалу, но не нашёл ни одной живой души. Потом он решил навестить родителей. Долго плыл он до того берега, могучие духи ветров Байкала не отпускали его.          Великаны: Баргузин, Култук и Сарма – богатырша подняли свои волны и препятствовали его возвращению. Все же добрался он с попутным ветром до родителей, и застал их ещё живыми, но они так состарились, что не могли уже охотиться и питались только кореньями и листьями. Сын набил им зверей, птиц, наловил рыбы, и родители смогли прожить ещё много лет. Вот за то, что он спас своих родителей от преждевременной смерти, родители и прозвали его спасителем – Алаиром. Когда родители умерли, Алаир поселился около Ангары. Там он нашел себе жену, и от него пошло племя алаирских бурят. Поэтому их пращур Алаир и считается родоначальником всего этого племени. </vt:lpstr>
      <vt:lpstr>Слайд 16</vt:lpstr>
      <vt:lpstr>Слайд 17</vt:lpstr>
      <vt:lpstr>Слайд 18</vt:lpstr>
      <vt:lpstr>                               IV.Заключение         Анализ бурятских легенд позволяет утверждать, что в данных повествованиях чаще встречается информация об истории села, местности, региона, то есть местного характера, истории генеалогического характера о происхождении родов, племен, информация, содержащая объяснение образование тех или иных местностей, рек, гор, сел и т.д. В легенде Алаир говорится о происхождении  нашего рода, села Аларь.         А глубины озера Байкал еще много таят в себе. Каждому, кто приезжает на Байкал, он дарит частичку своей тайны.  </vt:lpstr>
      <vt:lpstr>Литература</vt:lpstr>
      <vt:lpstr>Спасибо за внимание! Дахин уулзатараа, баяртай!</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Муниципальное объединение «Аларский район» Муниципальное бюджетное общеобразовательное учреждение Аларская средняя общеобразовательная школа</dc:title>
  <cp:lastModifiedBy>HP</cp:lastModifiedBy>
  <cp:revision>57</cp:revision>
  <dcterms:modified xsi:type="dcterms:W3CDTF">2021-03-06T06:08:03Z</dcterms:modified>
</cp:coreProperties>
</file>