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70" r:id="rId2"/>
    <p:sldId id="272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FFFE2-10C7-472B-8DB8-F3B2A19A21AF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D395D-D5CA-4718-BC6F-DB385B0A9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я\IMG_1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4286248" cy="550070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85728"/>
            <a:ext cx="7481776" cy="128588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«День Защитника Отечества»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sz="4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Подготовила инструктор по физической культуре: Ершова Виктория Алексеевна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Презентация\pic150398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5103674"/>
            <a:ext cx="699742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ЗАЩИТНИКА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ОТЕЧЕСТВА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effectLst/>
              </a:rPr>
              <a:t> </a:t>
            </a:r>
            <a:r>
              <a:rPr lang="ru-RU" sz="2800" u="sng" dirty="0" smtClean="0">
                <a:solidFill>
                  <a:srgbClr val="002060"/>
                </a:solidFill>
                <a:effectLst/>
              </a:rPr>
              <a:t>Задание  «Доставь донесение».</a:t>
            </a:r>
            <a:r>
              <a:rPr lang="ru-RU" sz="28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800" dirty="0" smtClean="0">
                <a:solidFill>
                  <a:srgbClr val="002060"/>
                </a:solidFill>
                <a:effectLst/>
              </a:rPr>
            </a:br>
            <a:endParaRPr lang="ru-RU" sz="28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457200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В.М.Васнецов «Богатыри»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:\Users\sadik\AppData\Local\Temp\Rar$DIa8340.22918\IMG-3e631f846a2304091ad3b4cf0039c966-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785794"/>
            <a:ext cx="4429156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effectLst/>
              </a:rPr>
              <a:t>Задание  «Помощь раненому».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pic>
        <p:nvPicPr>
          <p:cNvPr id="11" name="Рисунок 10" descr="C:\Users\sadik\AppData\Local\Temp\Rar$DIa8340.41799\IMG-26f5f357faee2f30bd290048232e3904-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928670"/>
            <a:ext cx="442915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effectLst/>
              </a:rPr>
              <a:t>Задание  «МЕТКИЕ СТРЕЛКИ»</a:t>
            </a:r>
            <a:endParaRPr lang="ru-RU" sz="28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C:\Users\sadik\AppData\Local\Temp\Rar$DIa8340.12591\IMG-b527eeaf8414345409da00423cd9cf3d-V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928670"/>
            <a:ext cx="428628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506</TotalTime>
  <Words>38</Words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«День Защитника Отечества» </vt:lpstr>
      <vt:lpstr>Слайд 2</vt:lpstr>
      <vt:lpstr> Задание  «Доставь донесение». </vt:lpstr>
      <vt:lpstr>Задание  «Помощь раненому».</vt:lpstr>
      <vt:lpstr>Задание  «МЕТКИЕ СТРЕЛКИ»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HP</cp:lastModifiedBy>
  <cp:revision>98</cp:revision>
  <dcterms:modified xsi:type="dcterms:W3CDTF">2021-05-23T16:48:01Z</dcterms:modified>
</cp:coreProperties>
</file>