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fntdata" ContentType="application/x-fontdata"/>
  <Default Extension="png" ContentType="image/png"/>
  <Default Extension="wdp" ContentType="image/vnd.ms-photo"/>
  <Default Extension="gif" ContentType="image/gif"/>
  <Override PartName="/docProps/app.xml" ContentType="application/vnd.openxmlformats-officedocument.extended-properties+xml"/>
  <Override PartName="/docProps/core.xml" ContentType="application/vnd.openxmlformats-package.core-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s>
</file>

<file path=ppt/presentation.xml><?xml version="1.0" encoding="utf-8"?>
<!--Generated by Aspose.Slides for .NET 19.12-->
<p:presentation xmlns:r="http://schemas.openxmlformats.org/officeDocument/2006/relationships" xmlns:a="http://schemas.openxmlformats.org/drawingml/2006/main" xmlns:p="http://schemas.openxmlformats.org/presentationml/2006/main" strictFirstAndLastChars="0" embedTrueTypeFonts="1" autoCompressPictures="0">
  <p:sldMasterIdLst>
    <p:sldMasterId id="2147483672" r:id="rId1"/>
  </p:sldMasterIdLst>
  <p:notesMasterIdLst>
    <p:notesMasterId r:id="rId2"/>
  </p:notesMasterIdLst>
  <p:sldIdLst>
    <p:sldId id="256" r:id="rId3"/>
    <p:sldId id="257" r:id="rId4"/>
    <p:sldId id="259" r:id="rId5"/>
    <p:sldId id="258" r:id="rId6"/>
    <p:sldId id="261" r:id="rId7"/>
    <p:sldId id="280" r:id="rId8"/>
  </p:sldIdLst>
  <p:sldSz cx="9144000" cy="5143500" type="screen16x9"/>
  <p:notesSz cx="6858000" cy="9144000"/>
  <p:embeddedFontLst>
    <p:embeddedFont>
      <p:font typeface="Chicle" panose="02000506000000020003" pitchFamily="2" charset="0"/>
      <p:regular r:id="rId10"/>
    </p:embeddedFont>
    <p:embeddedFont>
      <p:font typeface="Indie Flower" panose="020B0604020202020204" charset="0"/>
      <p:regular r:id="rId11"/>
    </p:embeddedFont>
    <p:embeddedFont>
      <p:font typeface="Raleway" pitchFamily="2" charset="-52"/>
      <p:regular r:id="rId12"/>
      <p:bold r:id="rId13"/>
      <p:italic r:id="rId14"/>
      <p:boldItalic r:id="rId15"/>
    </p:embeddedFont>
    <p:embeddedFont>
      <p:font typeface="Raleway ExtraBold" pitchFamily="2" charset="-52"/>
      <p:bold r:id="rId16"/>
      <p:boldItalic r:id="rId17"/>
    </p:embeddedFont>
    <p:embeddedFont>
      <p:font typeface="Raleway Medium" pitchFamily="2" charset="-52"/>
      <p:regular r:id="rId18"/>
      <p:bold r:id="rId19"/>
      <p:italic r:id="rId20"/>
      <p:boldItalic r:id="rId21"/>
    </p:embeddedFont>
    <p:embeddedFont>
      <p:font typeface="Raleway SemiBold" pitchFamily="2" charset="-52"/>
      <p:regular r:id="rId22"/>
      <p:bold r:id="rId23"/>
      <p:italic r:id="rId24"/>
      <p:boldItalic r:id="rId25"/>
    </p:embeddedFont>
  </p:embeddedFontLst>
  <p:custDataLst>
    <p:tags r:id="rId9"/>
  </p:custDataLst>
  <p:defaultText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C5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r="http://schemas.openxmlformats.org/officeDocument/2006/relationships" xmlns:a="http://schemas.openxmlformats.org/drawingml/2006/main" def="{FE7508C9-BD96-41F8-9C3A-033D263E9425}"/>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42" d="100"/>
          <a:sy n="142" d="100"/>
        </p:scale>
        <p:origin x="714" y="144"/>
      </p:cViewPr>
      <p:guideLst>
        <p:guide orient="horz" pos="1620"/>
        <p:guide pos="2880"/>
      </p:guideLst>
    </p:cSldViewPr>
  </p:slideViewPr>
  <p:notesTextViewPr>
    <p:cViewPr>
      <p:scale>
        <a:sx n="1" d="1"/>
        <a:sy n="1" d="1"/>
      </p:scale>
      <p:origin x="0" y="0"/>
    </p:cViewPr>
  </p:notesText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font" Target="fonts/font1.fntdata" /><Relationship Id="rId11" Type="http://schemas.openxmlformats.org/officeDocument/2006/relationships/font" Target="fonts/font2.fntdata" /><Relationship Id="rId12" Type="http://schemas.openxmlformats.org/officeDocument/2006/relationships/font" Target="fonts/font3.fntdata" /><Relationship Id="rId13" Type="http://schemas.openxmlformats.org/officeDocument/2006/relationships/font" Target="fonts/font4.fntdata" /><Relationship Id="rId14" Type="http://schemas.openxmlformats.org/officeDocument/2006/relationships/font" Target="fonts/font5.fntdata" /><Relationship Id="rId15" Type="http://schemas.openxmlformats.org/officeDocument/2006/relationships/font" Target="fonts/font6.fntdata" /><Relationship Id="rId16" Type="http://schemas.openxmlformats.org/officeDocument/2006/relationships/font" Target="fonts/font7.fntdata" /><Relationship Id="rId17" Type="http://schemas.openxmlformats.org/officeDocument/2006/relationships/font" Target="fonts/font8.fntdata" /><Relationship Id="rId18" Type="http://schemas.openxmlformats.org/officeDocument/2006/relationships/font" Target="fonts/font9.fntdata" /><Relationship Id="rId19" Type="http://schemas.openxmlformats.org/officeDocument/2006/relationships/font" Target="fonts/font10.fntdata" /><Relationship Id="rId2" Type="http://schemas.openxmlformats.org/officeDocument/2006/relationships/notesMaster" Target="notesMasters/notesMaster1.xml" /><Relationship Id="rId20" Type="http://schemas.openxmlformats.org/officeDocument/2006/relationships/font" Target="fonts/font11.fntdata" /><Relationship Id="rId21" Type="http://schemas.openxmlformats.org/officeDocument/2006/relationships/font" Target="fonts/font12.fntdata" /><Relationship Id="rId22" Type="http://schemas.openxmlformats.org/officeDocument/2006/relationships/font" Target="fonts/font13.fntdata" /><Relationship Id="rId23" Type="http://schemas.openxmlformats.org/officeDocument/2006/relationships/font" Target="fonts/font14.fntdata" /><Relationship Id="rId24" Type="http://schemas.openxmlformats.org/officeDocument/2006/relationships/font" Target="fonts/font15.fntdata" /><Relationship Id="rId25" Type="http://schemas.openxmlformats.org/officeDocument/2006/relationships/font" Target="fonts/font16.fntdata" /><Relationship Id="rId26" Type="http://schemas.openxmlformats.org/officeDocument/2006/relationships/presProps" Target="presProps.xml" /><Relationship Id="rId27" Type="http://schemas.openxmlformats.org/officeDocument/2006/relationships/viewProps" Target="viewProps.xml" /><Relationship Id="rId28" Type="http://schemas.openxmlformats.org/officeDocument/2006/relationships/theme" Target="theme/theme1.xml" /><Relationship Id="rId29" Type="http://schemas.openxmlformats.org/officeDocument/2006/relationships/tableStyles" Target="tableStyles.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tags" Target="tags/tag1.xml" /></Relationships>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p:cSld>
    <p:bg>
      <p:bgRef idx="1001">
        <a:schemeClr val="bg1"/>
      </p:bgRef>
    </p:bg>
    <p:spTree>
      <p:nvGrpSpPr>
        <p:cNvPr id="1" name="Shape 2"/>
        <p:cNvGrpSpPr/>
        <p:nvPr/>
      </p:nvGrpSpPr>
      <p:grpSpPr>
        <a:xfrm>
          <a:off x="0" y="0"/>
          <a:ext cx="0" cy="0"/>
        </a:xfrm>
      </p:grpSpPr>
      <p:sp>
        <p:nvSpPr>
          <p:cNvPr id="3" name="Google Shape;3;n"/>
          <p:cNvSpPr>
            <a:spLocks noGrp="1" noRot="1" noChangeAspect="1"/>
          </p:cNvSpPr>
          <p:nvPr>
            <p:ph type="sldImg" idx="2"/>
          </p:nvPr>
        </p:nvSpPr>
        <p:spPr>
          <a:xfrm>
            <a:off x="381300" y="685800"/>
            <a:ext cx="6096075" cy="3429000"/>
          </a:xfrm>
          <a:custGeom>
            <a:rect l="l" t="t" r="r" b="b"/>
            <a:pathLst>
              <a:path w="119999" h="119999"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ct val="0"/>
              </a:spcBef>
              <a:spcAft>
                <a:spcPct val="0"/>
              </a:spcAft>
              <a:buSzPts val="1100"/>
              <a:buChar char="●"/>
              <a:defRPr sz="1100"/>
            </a:lvl1pPr>
            <a:lvl2pPr marL="914400" lvl="1" indent="-298450">
              <a:spcBef>
                <a:spcPct val="0"/>
              </a:spcBef>
              <a:spcAft>
                <a:spcPct val="0"/>
              </a:spcAft>
              <a:buSzPts val="1100"/>
              <a:buChar char="○"/>
              <a:defRPr sz="1100"/>
            </a:lvl2pPr>
            <a:lvl3pPr marL="1371600" lvl="2" indent="-298450">
              <a:spcBef>
                <a:spcPct val="0"/>
              </a:spcBef>
              <a:spcAft>
                <a:spcPct val="0"/>
              </a:spcAft>
              <a:buSzPts val="1100"/>
              <a:buChar char="■"/>
              <a:defRPr sz="1100"/>
            </a:lvl3pPr>
            <a:lvl4pPr marL="1828800" lvl="3" indent="-298450">
              <a:spcBef>
                <a:spcPct val="0"/>
              </a:spcBef>
              <a:spcAft>
                <a:spcPct val="0"/>
              </a:spcAft>
              <a:buSzPts val="1100"/>
              <a:buChar char="●"/>
              <a:defRPr sz="1100"/>
            </a:lvl4pPr>
            <a:lvl5pPr marL="2286000" lvl="4" indent="-298450">
              <a:spcBef>
                <a:spcPct val="0"/>
              </a:spcBef>
              <a:spcAft>
                <a:spcPct val="0"/>
              </a:spcAft>
              <a:buSzPts val="1100"/>
              <a:buChar char="○"/>
              <a:defRPr sz="1100"/>
            </a:lvl5pPr>
            <a:lvl6pPr marL="2743200" lvl="5" indent="-298450">
              <a:spcBef>
                <a:spcPct val="0"/>
              </a:spcBef>
              <a:spcAft>
                <a:spcPct val="0"/>
              </a:spcAft>
              <a:buSzPts val="1100"/>
              <a:buChar char="■"/>
              <a:defRPr sz="1100"/>
            </a:lvl6pPr>
            <a:lvl7pPr marL="3200400" lvl="6" indent="-298450">
              <a:spcBef>
                <a:spcPct val="0"/>
              </a:spcBef>
              <a:spcAft>
                <a:spcPct val="0"/>
              </a:spcAft>
              <a:buSzPts val="1100"/>
              <a:buChar char="●"/>
              <a:defRPr sz="1100"/>
            </a:lvl7pPr>
            <a:lvl8pPr marL="3657600" lvl="7" indent="-298450">
              <a:spcBef>
                <a:spcPct val="0"/>
              </a:spcBef>
              <a:spcAft>
                <a:spcPct val="0"/>
              </a:spcAft>
              <a:buSzPts val="1100"/>
              <a:buChar char="○"/>
              <a:defRPr sz="1100"/>
            </a:lvl8pPr>
            <a:lvl9pPr marL="4114800" lvl="8" indent="-298450">
              <a:spcBef>
                <a:spcPct val="0"/>
              </a:spcBef>
              <a:spcAft>
                <a:spcPct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&#65279;<?xml version="1.0" encoding="utf-8" standalone="yes"?><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_rels/notesSlide2.xml.rels>&#65279;<?xml version="1.0" encoding="utf-8" standalone="yes"?><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_rels/notesSlide3.xml.rels>&#65279;<?xml version="1.0" encoding="utf-8" standalone="yes"?><Relationships xmlns="http://schemas.openxmlformats.org/package/2006/relationships"><Relationship Id="rId1" Type="http://schemas.openxmlformats.org/officeDocument/2006/relationships/slide" Target="../slides/slide3.xml" /><Relationship Id="rId2" Type="http://schemas.openxmlformats.org/officeDocument/2006/relationships/notesMaster" Target="../notesMasters/notesMaster1.xml" /></Relationships>
</file>

<file path=ppt/notesSlides/_rels/notesSlide4.xml.rels>&#65279;<?xml version="1.0" encoding="utf-8" standalone="yes"?><Relationships xmlns="http://schemas.openxmlformats.org/package/2006/relationships"><Relationship Id="rId1" Type="http://schemas.openxmlformats.org/officeDocument/2006/relationships/slide" Target="../slides/slide4.xml" /><Relationship Id="rId2" Type="http://schemas.openxmlformats.org/officeDocument/2006/relationships/notesMaster" Target="../notesMasters/notesMaster1.xml" /></Relationships>
</file>

<file path=ppt/notesSlides/_rels/notesSlide5.xml.rels>&#65279;<?xml version="1.0" encoding="utf-8" standalone="yes"?><Relationships xmlns="http://schemas.openxmlformats.org/package/2006/relationships"><Relationship Id="rId1" Type="http://schemas.openxmlformats.org/officeDocument/2006/relationships/slide" Target="../slides/slide5.xml" /><Relationship Id="rId2" Type="http://schemas.openxmlformats.org/officeDocument/2006/relationships/notesMaster" Target="../notesMasters/notesMaster1.xml" /></Relationships>
</file>

<file path=ppt/notesSlides/_rels/notesSlide6.xml.rels>&#65279;<?xml version="1.0" encoding="utf-8" standalone="yes"?><Relationships xmlns="http://schemas.openxmlformats.org/package/2006/relationships"><Relationship Id="rId1" Type="http://schemas.openxmlformats.org/officeDocument/2006/relationships/slide" Target="../slides/slide6.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showMasterSp="0" showMasterPhAnim="0">
  <p:cSld>
    <p:spTree>
      <p:nvGrpSpPr>
        <p:cNvPr id="1" name="Shape 315"/>
        <p:cNvGrpSpPr/>
        <p:nvPr/>
      </p:nvGrpSpPr>
      <p:grpSpPr>
        <a:xfrm>
          <a:off x="0" y="0"/>
          <a:ext cx="0" cy="0"/>
        </a:xfrm>
      </p:grpSpPr>
      <p:sp>
        <p:nvSpPr>
          <p:cNvPr id="316" name="Google Shape;316;p:notes"/>
          <p:cNvSpPr>
            <a:spLocks noGrp="1" noRot="1" noChangeAspect="1"/>
          </p:cNvSpPr>
          <p:nvPr>
            <p:ph type="sldImg" idx="2"/>
          </p:nvPr>
        </p:nvSpPr>
        <p:spPr>
          <a:xfrm>
            <a:off x="381000" y="685800"/>
            <a:ext cx="6096000" cy="3429000"/>
          </a:xfrm>
          <a:custGeom>
            <a:rect l="l" t="t" r="r" b="b"/>
            <a:pathLst>
              <a:path w="119999" h="119999" extrusionOk="0">
                <a:moveTo>
                  <a:pt x="0" y="0"/>
                </a:moveTo>
                <a:lnTo>
                  <a:pt x="120000" y="0"/>
                </a:lnTo>
                <a:lnTo>
                  <a:pt x="120000" y="120000"/>
                </a:lnTo>
                <a:lnTo>
                  <a:pt x="0" y="120000"/>
                </a:lnTo>
                <a:close/>
              </a:path>
            </a:pathLst>
          </a:custGeom>
        </p:spPr>
      </p:sp>
      <p:sp>
        <p:nvSpPr>
          <p:cNvPr id="317" name="Google Shape;31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ct val="0"/>
              </a:spcBef>
              <a:spcAft>
                <a:spcPct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showMasterSp="0" showMasterPhAnim="0">
  <p:cSld>
    <p:spTree>
      <p:nvGrpSpPr>
        <p:cNvPr id="1" name="Shape 333"/>
        <p:cNvGrpSpPr/>
        <p:nvPr/>
      </p:nvGrpSpPr>
      <p:grpSpPr>
        <a:xfrm>
          <a:off x="0" y="0"/>
          <a:ext cx="0" cy="0"/>
        </a:xfrm>
      </p:grpSpPr>
      <p:sp>
        <p:nvSpPr>
          <p:cNvPr id="334" name="Google Shape;334;gaf5f55f87b_0_40:notes"/>
          <p:cNvSpPr>
            <a:spLocks noGrp="1" noRot="1" noChangeAspect="1"/>
          </p:cNvSpPr>
          <p:nvPr>
            <p:ph type="sldImg" idx="2"/>
          </p:nvPr>
        </p:nvSpPr>
        <p:spPr>
          <a:xfrm>
            <a:off x="381000" y="685800"/>
            <a:ext cx="6096000" cy="3429000"/>
          </a:xfrm>
          <a:custGeom>
            <a:rect l="l" t="t" r="r" b="b"/>
            <a:pathLst>
              <a:path w="119999" h="119999" extrusionOk="0">
                <a:moveTo>
                  <a:pt x="0" y="0"/>
                </a:moveTo>
                <a:lnTo>
                  <a:pt x="120000" y="0"/>
                </a:lnTo>
                <a:lnTo>
                  <a:pt x="120000" y="120000"/>
                </a:lnTo>
                <a:lnTo>
                  <a:pt x="0" y="120000"/>
                </a:lnTo>
                <a:close/>
              </a:path>
            </a:pathLst>
          </a:custGeom>
        </p:spPr>
      </p:sp>
      <p:sp>
        <p:nvSpPr>
          <p:cNvPr id="335" name="Google Shape;335;gaf5f55f87b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ct val="0"/>
              </a:spcBef>
              <a:spcAft>
                <a:spcPct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showMasterSp="0" showMasterPhAnim="0">
  <p:cSld>
    <p:spTree>
      <p:nvGrpSpPr>
        <p:cNvPr id="1" name="Shape 369"/>
        <p:cNvGrpSpPr/>
        <p:nvPr/>
      </p:nvGrpSpPr>
      <p:grpSpPr>
        <a:xfrm>
          <a:off x="0" y="0"/>
          <a:ext cx="0" cy="0"/>
        </a:xfrm>
      </p:grpSpPr>
      <p:sp>
        <p:nvSpPr>
          <p:cNvPr id="370" name="Google Shape;370;gaf5f55f87b_0_45:notes"/>
          <p:cNvSpPr>
            <a:spLocks noGrp="1" noRot="1" noChangeAspect="1"/>
          </p:cNvSpPr>
          <p:nvPr>
            <p:ph type="sldImg" idx="2"/>
          </p:nvPr>
        </p:nvSpPr>
        <p:spPr>
          <a:xfrm>
            <a:off x="381000" y="685800"/>
            <a:ext cx="6096000" cy="3429000"/>
          </a:xfrm>
          <a:custGeom>
            <a:rect l="l" t="t" r="r" b="b"/>
            <a:pathLst>
              <a:path w="119999" h="119999" extrusionOk="0">
                <a:moveTo>
                  <a:pt x="0" y="0"/>
                </a:moveTo>
                <a:lnTo>
                  <a:pt x="120000" y="0"/>
                </a:lnTo>
                <a:lnTo>
                  <a:pt x="120000" y="120000"/>
                </a:lnTo>
                <a:lnTo>
                  <a:pt x="0" y="120000"/>
                </a:lnTo>
                <a:close/>
              </a:path>
            </a:pathLst>
          </a:custGeom>
        </p:spPr>
      </p:sp>
      <p:sp>
        <p:nvSpPr>
          <p:cNvPr id="371" name="Google Shape;371;gaf5f55f87b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ct val="0"/>
              </a:spcBef>
              <a:spcAft>
                <a:spcPct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showMasterSp="0" showMasterPhAnim="0">
  <p:cSld>
    <p:spTree>
      <p:nvGrpSpPr>
        <p:cNvPr id="1" name="Shape 358"/>
        <p:cNvGrpSpPr/>
        <p:nvPr/>
      </p:nvGrpSpPr>
      <p:grpSpPr>
        <a:xfrm>
          <a:off x="0" y="0"/>
          <a:ext cx="0" cy="0"/>
        </a:xfrm>
      </p:grpSpPr>
      <p:sp>
        <p:nvSpPr>
          <p:cNvPr id="359" name="Google Shape;359;gafead7cb4c_2_6:notes"/>
          <p:cNvSpPr>
            <a:spLocks noGrp="1" noRot="1" noChangeAspect="1"/>
          </p:cNvSpPr>
          <p:nvPr>
            <p:ph type="sldImg" idx="2"/>
          </p:nvPr>
        </p:nvSpPr>
        <p:spPr>
          <a:xfrm>
            <a:off x="381000" y="685800"/>
            <a:ext cx="6096000" cy="3429000"/>
          </a:xfrm>
          <a:custGeom>
            <a:rect l="l" t="t" r="r" b="b"/>
            <a:pathLst>
              <a:path w="119999" h="119999" extrusionOk="0">
                <a:moveTo>
                  <a:pt x="0" y="0"/>
                </a:moveTo>
                <a:lnTo>
                  <a:pt x="120000" y="0"/>
                </a:lnTo>
                <a:lnTo>
                  <a:pt x="120000" y="120000"/>
                </a:lnTo>
                <a:lnTo>
                  <a:pt x="0" y="120000"/>
                </a:lnTo>
                <a:close/>
              </a:path>
            </a:pathLst>
          </a:custGeom>
        </p:spPr>
      </p:sp>
      <p:sp>
        <p:nvSpPr>
          <p:cNvPr id="360" name="Google Shape;360;gafead7cb4c_2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ct val="0"/>
              </a:spcBef>
              <a:spcAft>
                <a:spcPct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showMasterSp="0" showMasterPhAnim="0">
  <p:cSld>
    <p:spTree>
      <p:nvGrpSpPr>
        <p:cNvPr id="1" name="Shape 442"/>
        <p:cNvGrpSpPr/>
        <p:nvPr/>
      </p:nvGrpSpPr>
      <p:grpSpPr>
        <a:xfrm>
          <a:off x="0" y="0"/>
          <a:ext cx="0" cy="0"/>
        </a:xfrm>
      </p:grpSpPr>
      <p:sp>
        <p:nvSpPr>
          <p:cNvPr id="443" name="Google Shape;443;gafead7cb4c_0_109:notes"/>
          <p:cNvSpPr>
            <a:spLocks noGrp="1" noRot="1" noChangeAspect="1"/>
          </p:cNvSpPr>
          <p:nvPr>
            <p:ph type="sldImg" idx="2"/>
          </p:nvPr>
        </p:nvSpPr>
        <p:spPr>
          <a:xfrm>
            <a:off x="381000" y="685800"/>
            <a:ext cx="6096000" cy="3429000"/>
          </a:xfrm>
          <a:custGeom>
            <a:rect l="l" t="t" r="r" b="b"/>
            <a:pathLst>
              <a:path w="119999" h="119999" extrusionOk="0">
                <a:moveTo>
                  <a:pt x="0" y="0"/>
                </a:moveTo>
                <a:lnTo>
                  <a:pt x="120000" y="0"/>
                </a:lnTo>
                <a:lnTo>
                  <a:pt x="120000" y="120000"/>
                </a:lnTo>
                <a:lnTo>
                  <a:pt x="0" y="120000"/>
                </a:lnTo>
                <a:close/>
              </a:path>
            </a:pathLst>
          </a:custGeom>
        </p:spPr>
      </p:sp>
      <p:sp>
        <p:nvSpPr>
          <p:cNvPr id="444" name="Google Shape;444;gafead7cb4c_0_1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ct val="0"/>
              </a:spcBef>
              <a:spcAft>
                <a:spcPct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14="http://schemas.microsoft.com/office/powerpoint/2010/main" xmlns:a14="http://schemas.microsoft.com/office/drawing/2010/main" xmlns:p="http://schemas.openxmlformats.org/presentationml/2006/main" showMasterSp="0" showMasterPhAnim="0">
  <p:cSld>
    <p:spTree>
      <p:nvGrpSpPr>
        <p:cNvPr id="1" name="Shape 1025"/>
        <p:cNvGrpSpPr/>
        <p:nvPr/>
      </p:nvGrpSpPr>
      <p:grpSpPr>
        <a:xfrm>
          <a:off x="0" y="0"/>
          <a:ext cx="0" cy="0"/>
        </a:xfrm>
      </p:grpSpPr>
      <p:sp>
        <p:nvSpPr>
          <p:cNvPr id="1026" name="Google Shape;1026;gaf5f55f87b_0_170:notes"/>
          <p:cNvSpPr>
            <a:spLocks noGrp="1" noRot="1" noChangeAspect="1"/>
          </p:cNvSpPr>
          <p:nvPr>
            <p:ph type="sldImg" idx="2"/>
          </p:nvPr>
        </p:nvSpPr>
        <p:spPr>
          <a:xfrm>
            <a:off x="381000" y="685800"/>
            <a:ext cx="6096000" cy="3429000"/>
          </a:xfrm>
          <a:custGeom>
            <a:rect l="l" t="t" r="r" b="b"/>
            <a:pathLst>
              <a:path w="119999" h="119999" extrusionOk="0">
                <a:moveTo>
                  <a:pt x="0" y="0"/>
                </a:moveTo>
                <a:lnTo>
                  <a:pt x="120000" y="0"/>
                </a:lnTo>
                <a:lnTo>
                  <a:pt x="120000" y="120000"/>
                </a:lnTo>
                <a:lnTo>
                  <a:pt x="0" y="120000"/>
                </a:lnTo>
                <a:close/>
              </a:path>
            </a:pathLst>
          </a:custGeom>
        </p:spPr>
      </p:sp>
      <p:sp>
        <p:nvSpPr>
          <p:cNvPr id="1027" name="Google Shape;1027;gaf5f55f87b_0_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ct val="0"/>
              </a:spcBef>
              <a:spcAft>
                <a:spcPct val="0"/>
              </a:spcAft>
              <a:buNone/>
            </a:pPr>
            <a:endParaRPr/>
          </a:p>
        </p:txBody>
      </p:sp>
    </p:spTree>
  </p:cSld>
  <p:clrMapOvr>
    <a:masterClrMapping/>
  </p:clrMapOvr>
</p:notes>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hyperlink" Target="http://bit.ly/2Tynxth" TargetMode="External" /><Relationship Id="rId2" Type="http://schemas.openxmlformats.org/officeDocument/2006/relationships/hyperlink" Target="http://bit.ly/2TyoMsr" TargetMode="External" /><Relationship Id="rId3" Type="http://schemas.openxmlformats.org/officeDocument/2006/relationships/hyperlink" Target="http://bit.ly/2TtBDfr" TargetMode="External" /><Relationship Id="rId4"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matchingName="Title slide" type="title">
  <p:cSld name="TITLE">
    <p:bg>
      <p:bgPr>
        <a:solidFill>
          <a:schemeClr val="dk2"/>
        </a:solidFill>
        <a:effectLst/>
      </p:bgPr>
    </p:bg>
    <p:spTree>
      <p:nvGrpSpPr>
        <p:cNvPr id="1" name="Shape 8"/>
        <p:cNvGrpSpPr/>
        <p:nvPr/>
      </p:nvGrpSpPr>
      <p:grpSpPr>
        <a:xfrm>
          <a:off x="0" y="0"/>
          <a:ext cx="0" cy="0"/>
        </a:xfrm>
      </p:grpSpPr>
      <p:sp>
        <p:nvSpPr>
          <p:cNvPr id="9" name="Google Shape;9;p2"/>
          <p:cNvSpPr/>
          <p:nvPr/>
        </p:nvSpPr>
        <p:spPr>
          <a:xfrm>
            <a:off x="180975" y="422150"/>
            <a:ext cx="8804700" cy="31530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10" name="Google Shape;10;p2"/>
          <p:cNvSpPr/>
          <p:nvPr/>
        </p:nvSpPr>
        <p:spPr>
          <a:xfrm>
            <a:off x="158250" y="160500"/>
            <a:ext cx="8827500" cy="4822500"/>
          </a:xfrm>
          <a:prstGeom prst="roundRect">
            <a:avLst>
              <a:gd name="adj" fmla="val 790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11" name="Google Shape;11;p2"/>
          <p:cNvSpPr/>
          <p:nvPr/>
        </p:nvSpPr>
        <p:spPr>
          <a:xfrm rot="5400000">
            <a:off x="2015250" y="2877650"/>
            <a:ext cx="5113500" cy="5385600"/>
          </a:xfrm>
          <a:prstGeom prst="pie">
            <a:avLst>
              <a:gd name="adj1" fmla="val 5422830"/>
              <a:gd name="adj2" fmla="val 16200000"/>
            </a:avLst>
          </a:prstGeom>
          <a:solidFill>
            <a:schemeClr val="dk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highlight>
                <a:schemeClr val="lt1"/>
              </a:highlight>
            </a:endParaRPr>
          </a:p>
        </p:txBody>
      </p:sp>
      <p:sp>
        <p:nvSpPr>
          <p:cNvPr id="12" name="Google Shape;12;p2"/>
          <p:cNvSpPr txBox="1">
            <a:spLocks noGrp="1"/>
          </p:cNvSpPr>
          <p:nvPr>
            <p:ph type="subTitle" idx="1"/>
          </p:nvPr>
        </p:nvSpPr>
        <p:spPr>
          <a:xfrm>
            <a:off x="2576700" y="3481700"/>
            <a:ext cx="3990600" cy="888300"/>
          </a:xfrm>
          <a:prstGeom prst="rect">
            <a:avLst/>
          </a:prstGeom>
          <a:noFill/>
          <a:ln>
            <a:noFill/>
          </a:ln>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accent1"/>
              </a:buClr>
              <a:buSzPts val="2300"/>
              <a:buFont typeface="Raleway SemiBold"/>
              <a:buNone/>
              <a:defRPr sz="2300">
                <a:solidFill>
                  <a:schemeClr val="accent1"/>
                </a:solidFill>
                <a:latin typeface="Raleway SemiBold"/>
                <a:ea typeface="Raleway SemiBold"/>
                <a:cs typeface="Raleway SemiBold"/>
                <a:sym typeface="Raleway SemiBold"/>
              </a:defRPr>
            </a:lvl1pPr>
            <a:lvl2pPr lvl="1" algn="ctr" rtl="0">
              <a:lnSpc>
                <a:spcPct val="100000"/>
              </a:lnSpc>
              <a:spcBef>
                <a:spcPct val="0"/>
              </a:spcBef>
              <a:spcAft>
                <a:spcPct val="0"/>
              </a:spcAft>
              <a:buSzPts val="2800"/>
              <a:buFont typeface="Indie Flower"/>
              <a:buNone/>
              <a:defRPr sz="2800">
                <a:latin typeface="Indie Flower"/>
                <a:ea typeface="Indie Flower"/>
                <a:cs typeface="Indie Flower"/>
                <a:sym typeface="Indie Flower"/>
              </a:defRPr>
            </a:lvl2pPr>
            <a:lvl3pPr lvl="2" algn="ctr" rtl="0">
              <a:lnSpc>
                <a:spcPct val="100000"/>
              </a:lnSpc>
              <a:spcBef>
                <a:spcPct val="0"/>
              </a:spcBef>
              <a:spcAft>
                <a:spcPct val="0"/>
              </a:spcAft>
              <a:buSzPts val="2800"/>
              <a:buFont typeface="Indie Flower"/>
              <a:buNone/>
              <a:defRPr sz="2800">
                <a:latin typeface="Indie Flower"/>
                <a:ea typeface="Indie Flower"/>
                <a:cs typeface="Indie Flower"/>
                <a:sym typeface="Indie Flower"/>
              </a:defRPr>
            </a:lvl3pPr>
            <a:lvl4pPr lvl="3" algn="ctr" rtl="0">
              <a:lnSpc>
                <a:spcPct val="100000"/>
              </a:lnSpc>
              <a:spcBef>
                <a:spcPct val="0"/>
              </a:spcBef>
              <a:spcAft>
                <a:spcPct val="0"/>
              </a:spcAft>
              <a:buSzPts val="2800"/>
              <a:buFont typeface="Indie Flower"/>
              <a:buNone/>
              <a:defRPr sz="2800">
                <a:latin typeface="Indie Flower"/>
                <a:ea typeface="Indie Flower"/>
                <a:cs typeface="Indie Flower"/>
                <a:sym typeface="Indie Flower"/>
              </a:defRPr>
            </a:lvl4pPr>
            <a:lvl5pPr lvl="4" algn="ctr" rtl="0">
              <a:lnSpc>
                <a:spcPct val="100000"/>
              </a:lnSpc>
              <a:spcBef>
                <a:spcPct val="0"/>
              </a:spcBef>
              <a:spcAft>
                <a:spcPct val="0"/>
              </a:spcAft>
              <a:buSzPts val="2800"/>
              <a:buFont typeface="Indie Flower"/>
              <a:buNone/>
              <a:defRPr sz="2800">
                <a:latin typeface="Indie Flower"/>
                <a:ea typeface="Indie Flower"/>
                <a:cs typeface="Indie Flower"/>
                <a:sym typeface="Indie Flower"/>
              </a:defRPr>
            </a:lvl5pPr>
            <a:lvl6pPr lvl="5" algn="ctr" rtl="0">
              <a:lnSpc>
                <a:spcPct val="100000"/>
              </a:lnSpc>
              <a:spcBef>
                <a:spcPct val="0"/>
              </a:spcBef>
              <a:spcAft>
                <a:spcPct val="0"/>
              </a:spcAft>
              <a:buSzPts val="2800"/>
              <a:buFont typeface="Indie Flower"/>
              <a:buNone/>
              <a:defRPr sz="2800">
                <a:latin typeface="Indie Flower"/>
                <a:ea typeface="Indie Flower"/>
                <a:cs typeface="Indie Flower"/>
                <a:sym typeface="Indie Flower"/>
              </a:defRPr>
            </a:lvl6pPr>
            <a:lvl7pPr lvl="6" algn="ctr" rtl="0">
              <a:lnSpc>
                <a:spcPct val="100000"/>
              </a:lnSpc>
              <a:spcBef>
                <a:spcPct val="0"/>
              </a:spcBef>
              <a:spcAft>
                <a:spcPct val="0"/>
              </a:spcAft>
              <a:buSzPts val="2800"/>
              <a:buFont typeface="Indie Flower"/>
              <a:buNone/>
              <a:defRPr sz="2800">
                <a:latin typeface="Indie Flower"/>
                <a:ea typeface="Indie Flower"/>
                <a:cs typeface="Indie Flower"/>
                <a:sym typeface="Indie Flower"/>
              </a:defRPr>
            </a:lvl7pPr>
            <a:lvl8pPr lvl="7" algn="ctr" rtl="0">
              <a:lnSpc>
                <a:spcPct val="100000"/>
              </a:lnSpc>
              <a:spcBef>
                <a:spcPct val="0"/>
              </a:spcBef>
              <a:spcAft>
                <a:spcPct val="0"/>
              </a:spcAft>
              <a:buSzPts val="2800"/>
              <a:buFont typeface="Indie Flower"/>
              <a:buNone/>
              <a:defRPr sz="2800">
                <a:latin typeface="Indie Flower"/>
                <a:ea typeface="Indie Flower"/>
                <a:cs typeface="Indie Flower"/>
                <a:sym typeface="Indie Flower"/>
              </a:defRPr>
            </a:lvl8pPr>
            <a:lvl9pPr lvl="8" algn="ctr" rtl="0">
              <a:lnSpc>
                <a:spcPct val="100000"/>
              </a:lnSpc>
              <a:spcBef>
                <a:spcPct val="0"/>
              </a:spcBef>
              <a:spcAft>
                <a:spcPct val="0"/>
              </a:spcAft>
              <a:buSzPts val="2800"/>
              <a:buFont typeface="Indie Flower"/>
              <a:buNone/>
              <a:defRPr sz="2800">
                <a:latin typeface="Indie Flower"/>
                <a:ea typeface="Indie Flower"/>
                <a:cs typeface="Indie Flower"/>
                <a:sym typeface="Indie Flower"/>
              </a:defRPr>
            </a:lvl9pPr>
          </a:lstStyle>
          <a:p>
            <a:endParaRPr/>
          </a:p>
        </p:txBody>
      </p:sp>
      <p:cxnSp>
        <p:nvCxnSpPr>
          <p:cNvPr id="13" name="Google Shape;13;p2"/>
          <p:cNvCxnSpPr/>
          <p:nvPr/>
        </p:nvCxnSpPr>
        <p:spPr>
          <a:xfrm>
            <a:off x="2038200" y="4695850"/>
            <a:ext cx="5067600" cy="0"/>
          </a:xfrm>
          <a:prstGeom prst="straightConnector1">
            <a:avLst/>
          </a:prstGeom>
          <a:noFill/>
          <a:ln w="28575" cap="flat" cmpd="sng">
            <a:solidFill>
              <a:schemeClr val="accent1"/>
            </a:solidFill>
            <a:prstDash val="solid"/>
            <a:round/>
            <a:headEnd type="none" w="med" len="med"/>
            <a:tailEnd type="none" w="med" len="med"/>
          </a:ln>
        </p:spPr>
      </p:cxnSp>
      <p:sp>
        <p:nvSpPr>
          <p:cNvPr id="14" name="Google Shape;14;p2"/>
          <p:cNvSpPr txBox="1">
            <a:spLocks noGrp="1"/>
          </p:cNvSpPr>
          <p:nvPr>
            <p:ph type="ctrTitle"/>
          </p:nvPr>
        </p:nvSpPr>
        <p:spPr>
          <a:xfrm>
            <a:off x="2053800" y="918700"/>
            <a:ext cx="5036400" cy="2024100"/>
          </a:xfrm>
          <a:prstGeom prst="rect">
            <a:avLst/>
          </a:prstGeom>
          <a:effectLst>
            <a:outerShdw dist="28575" dir="9360000" algn="bl" rotWithShape="0">
              <a:schemeClr val="accent1"/>
            </a:outerShdw>
          </a:effectLst>
        </p:spPr>
        <p:txBody>
          <a:bodyPr spcFirstLastPara="1" wrap="square" lIns="91425" tIns="91425" rIns="91425" bIns="91425" anchor="ctr" anchorCtr="0">
            <a:noAutofit/>
          </a:bodyPr>
          <a:lstStyle>
            <a:lvl1pPr lvl="0" algn="ctr" rtl="0">
              <a:spcBef>
                <a:spcPct val="0"/>
              </a:spcBef>
              <a:spcAft>
                <a:spcPct val="0"/>
              </a:spcAft>
              <a:buSzPts val="5200"/>
              <a:buFont typeface="Chicle"/>
              <a:buNone/>
              <a:defRPr sz="5200">
                <a:latin typeface="Chicle"/>
                <a:ea typeface="Chicle"/>
                <a:cs typeface="Chicle"/>
                <a:sym typeface="Chicle"/>
              </a:defRPr>
            </a:lvl1pPr>
            <a:lvl2pPr lvl="1" algn="ctr" rtl="0">
              <a:spcBef>
                <a:spcPct val="0"/>
              </a:spcBef>
              <a:spcAft>
                <a:spcPct val="0"/>
              </a:spcAft>
              <a:buClr>
                <a:srgbClr val="317965"/>
              </a:buClr>
              <a:buSzPts val="5200"/>
              <a:buNone/>
              <a:defRPr sz="5200">
                <a:solidFill>
                  <a:srgbClr val="317965"/>
                </a:solidFill>
              </a:defRPr>
            </a:lvl2pPr>
            <a:lvl3pPr lvl="2" algn="ctr" rtl="0">
              <a:spcBef>
                <a:spcPct val="0"/>
              </a:spcBef>
              <a:spcAft>
                <a:spcPct val="0"/>
              </a:spcAft>
              <a:buClr>
                <a:srgbClr val="317965"/>
              </a:buClr>
              <a:buSzPts val="5200"/>
              <a:buNone/>
              <a:defRPr sz="5200">
                <a:solidFill>
                  <a:srgbClr val="317965"/>
                </a:solidFill>
              </a:defRPr>
            </a:lvl3pPr>
            <a:lvl4pPr lvl="3" algn="ctr" rtl="0">
              <a:spcBef>
                <a:spcPct val="0"/>
              </a:spcBef>
              <a:spcAft>
                <a:spcPct val="0"/>
              </a:spcAft>
              <a:buClr>
                <a:srgbClr val="317965"/>
              </a:buClr>
              <a:buSzPts val="5200"/>
              <a:buNone/>
              <a:defRPr sz="5200">
                <a:solidFill>
                  <a:srgbClr val="317965"/>
                </a:solidFill>
              </a:defRPr>
            </a:lvl4pPr>
            <a:lvl5pPr lvl="4" algn="ctr" rtl="0">
              <a:spcBef>
                <a:spcPct val="0"/>
              </a:spcBef>
              <a:spcAft>
                <a:spcPct val="0"/>
              </a:spcAft>
              <a:buClr>
                <a:srgbClr val="317965"/>
              </a:buClr>
              <a:buSzPts val="5200"/>
              <a:buNone/>
              <a:defRPr sz="5200">
                <a:solidFill>
                  <a:srgbClr val="317965"/>
                </a:solidFill>
              </a:defRPr>
            </a:lvl5pPr>
            <a:lvl6pPr lvl="5" algn="ctr" rtl="0">
              <a:spcBef>
                <a:spcPct val="0"/>
              </a:spcBef>
              <a:spcAft>
                <a:spcPct val="0"/>
              </a:spcAft>
              <a:buClr>
                <a:srgbClr val="317965"/>
              </a:buClr>
              <a:buSzPts val="5200"/>
              <a:buNone/>
              <a:defRPr sz="5200">
                <a:solidFill>
                  <a:srgbClr val="317965"/>
                </a:solidFill>
              </a:defRPr>
            </a:lvl6pPr>
            <a:lvl7pPr lvl="6" algn="ctr" rtl="0">
              <a:spcBef>
                <a:spcPct val="0"/>
              </a:spcBef>
              <a:spcAft>
                <a:spcPct val="0"/>
              </a:spcAft>
              <a:buClr>
                <a:srgbClr val="317965"/>
              </a:buClr>
              <a:buSzPts val="5200"/>
              <a:buNone/>
              <a:defRPr sz="5200">
                <a:solidFill>
                  <a:srgbClr val="317965"/>
                </a:solidFill>
              </a:defRPr>
            </a:lvl7pPr>
            <a:lvl8pPr lvl="7" algn="ctr" rtl="0">
              <a:spcBef>
                <a:spcPct val="0"/>
              </a:spcBef>
              <a:spcAft>
                <a:spcPct val="0"/>
              </a:spcAft>
              <a:buClr>
                <a:srgbClr val="317965"/>
              </a:buClr>
              <a:buSzPts val="5200"/>
              <a:buNone/>
              <a:defRPr sz="5200">
                <a:solidFill>
                  <a:srgbClr val="317965"/>
                </a:solidFill>
              </a:defRPr>
            </a:lvl8pPr>
            <a:lvl9pPr lvl="8" algn="ctr" rtl="0">
              <a:spcBef>
                <a:spcPct val="0"/>
              </a:spcBef>
              <a:spcAft>
                <a:spcPct val="0"/>
              </a:spcAft>
              <a:buClr>
                <a:srgbClr val="317965"/>
              </a:buClr>
              <a:buSzPts val="5200"/>
              <a:buNone/>
              <a:defRPr sz="5200">
                <a:solidFill>
                  <a:srgbClr val="317965"/>
                </a:solidFill>
              </a:defRPr>
            </a:lvl9pPr>
          </a:lstStyle>
          <a:p>
            <a:endParaRPr/>
          </a:p>
        </p:txBody>
      </p:sp>
      <p:cxnSp>
        <p:nvCxnSpPr>
          <p:cNvPr id="15" name="Google Shape;15;p2"/>
          <p:cNvCxnSpPr/>
          <p:nvPr/>
        </p:nvCxnSpPr>
        <p:spPr>
          <a:xfrm>
            <a:off x="182650" y="422150"/>
            <a:ext cx="87849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mc:AlternateContent xmlns:mc="http://schemas.openxmlformats.org/markup-compatibility/2006">
    <mc:Choice xmlns:p14="http://schemas.microsoft.com/office/powerpoint/2010/main" Requires="p14">
      <p:transition p14:dur="350">
        <p:fade/>
      </p:transition>
    </mc:Choice>
    <mc:Fallback>
      <p:transition>
        <p:fade/>
      </p:transition>
    </mc:Fallback>
  </mc:AlternateContent>
  <p:timing/>
</p:sldLayout>
</file>

<file path=ppt/slideLayouts/slideLayout2.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matchingName="Section header" type="secHead">
  <p:cSld name="SECTION_HEADER">
    <p:bg>
      <p:bgPr>
        <a:solidFill>
          <a:schemeClr val="dk2"/>
        </a:solidFill>
        <a:effectLst/>
      </p:bgPr>
    </p:bg>
    <p:spTree>
      <p:nvGrpSpPr>
        <p:cNvPr id="1" name="Shape 16"/>
        <p:cNvGrpSpPr/>
        <p:nvPr/>
      </p:nvGrpSpPr>
      <p:grpSpPr>
        <a:xfrm>
          <a:off x="0" y="0"/>
          <a:ext cx="0" cy="0"/>
        </a:xfrm>
      </p:grpSpPr>
      <p:sp>
        <p:nvSpPr>
          <p:cNvPr id="17" name="Google Shape;17;p3"/>
          <p:cNvSpPr/>
          <p:nvPr/>
        </p:nvSpPr>
        <p:spPr>
          <a:xfrm>
            <a:off x="158250" y="160500"/>
            <a:ext cx="8827500" cy="4822500"/>
          </a:xfrm>
          <a:prstGeom prst="roundRect">
            <a:avLst>
              <a:gd name="adj" fmla="val 790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18" name="Google Shape;18;p3"/>
          <p:cNvSpPr txBox="1">
            <a:spLocks noGrp="1"/>
          </p:cNvSpPr>
          <p:nvPr>
            <p:ph type="title"/>
          </p:nvPr>
        </p:nvSpPr>
        <p:spPr>
          <a:xfrm>
            <a:off x="720000" y="2280800"/>
            <a:ext cx="3557700" cy="1376700"/>
          </a:xfrm>
          <a:prstGeom prst="rect">
            <a:avLst/>
          </a:prstGeom>
          <a:effectLst>
            <a:outerShdw dist="19050" dir="7980000" algn="bl" rotWithShape="0">
              <a:schemeClr val="accent1"/>
            </a:outerShdw>
          </a:effectLst>
        </p:spPr>
        <p:txBody>
          <a:bodyPr spcFirstLastPara="1" wrap="square" lIns="91425" tIns="91425" rIns="91425" bIns="91425" anchor="ctr" anchorCtr="0">
            <a:noAutofit/>
          </a:bodyPr>
          <a:lstStyle>
            <a:lvl1pPr lvl="0" rtl="0">
              <a:spcBef>
                <a:spcPct val="0"/>
              </a:spcBef>
              <a:spcAft>
                <a:spcPct val="0"/>
              </a:spcAft>
              <a:buSzPts val="6000"/>
              <a:buNone/>
              <a:defRPr sz="6000"/>
            </a:lvl1pPr>
            <a:lvl2pPr lvl="1" rtl="0">
              <a:spcBef>
                <a:spcPct val="0"/>
              </a:spcBef>
              <a:spcAft>
                <a:spcPct val="0"/>
              </a:spcAft>
              <a:buSzPts val="3600"/>
              <a:buNone/>
              <a:defRPr sz="3600"/>
            </a:lvl2pPr>
            <a:lvl3pPr lvl="2" rtl="0">
              <a:spcBef>
                <a:spcPct val="0"/>
              </a:spcBef>
              <a:spcAft>
                <a:spcPct val="0"/>
              </a:spcAft>
              <a:buSzPts val="3600"/>
              <a:buNone/>
              <a:defRPr sz="3600"/>
            </a:lvl3pPr>
            <a:lvl4pPr lvl="3" rtl="0">
              <a:spcBef>
                <a:spcPct val="0"/>
              </a:spcBef>
              <a:spcAft>
                <a:spcPct val="0"/>
              </a:spcAft>
              <a:buSzPts val="3600"/>
              <a:buNone/>
              <a:defRPr sz="3600"/>
            </a:lvl4pPr>
            <a:lvl5pPr lvl="4" rtl="0">
              <a:spcBef>
                <a:spcPct val="0"/>
              </a:spcBef>
              <a:spcAft>
                <a:spcPct val="0"/>
              </a:spcAft>
              <a:buSzPts val="3600"/>
              <a:buNone/>
              <a:defRPr sz="3600"/>
            </a:lvl5pPr>
            <a:lvl6pPr lvl="5" rtl="0">
              <a:spcBef>
                <a:spcPct val="0"/>
              </a:spcBef>
              <a:spcAft>
                <a:spcPct val="0"/>
              </a:spcAft>
              <a:buSzPts val="3600"/>
              <a:buNone/>
              <a:defRPr sz="3600"/>
            </a:lvl6pPr>
            <a:lvl7pPr lvl="6" rtl="0">
              <a:spcBef>
                <a:spcPct val="0"/>
              </a:spcBef>
              <a:spcAft>
                <a:spcPct val="0"/>
              </a:spcAft>
              <a:buSzPts val="3600"/>
              <a:buNone/>
              <a:defRPr sz="3600"/>
            </a:lvl7pPr>
            <a:lvl8pPr lvl="7" rtl="0">
              <a:spcBef>
                <a:spcPct val="0"/>
              </a:spcBef>
              <a:spcAft>
                <a:spcPct val="0"/>
              </a:spcAft>
              <a:buSzPts val="3600"/>
              <a:buNone/>
              <a:defRPr sz="3600"/>
            </a:lvl8pPr>
            <a:lvl9pPr lvl="8" rtl="0">
              <a:spcBef>
                <a:spcPct val="0"/>
              </a:spcBef>
              <a:spcAft>
                <a:spcPct val="0"/>
              </a:spcAft>
              <a:buSzPts val="3600"/>
              <a:buNone/>
              <a:defRPr sz="3600"/>
            </a:lvl9pPr>
          </a:lstStyle>
          <a:p>
            <a:endParaRPr/>
          </a:p>
        </p:txBody>
      </p:sp>
      <p:sp>
        <p:nvSpPr>
          <p:cNvPr id="19" name="Google Shape;19;p3"/>
          <p:cNvSpPr txBox="1">
            <a:spLocks noGrp="1"/>
          </p:cNvSpPr>
          <p:nvPr>
            <p:ph type="title" idx="2" hasCustomPrompt="1"/>
          </p:nvPr>
        </p:nvSpPr>
        <p:spPr>
          <a:xfrm>
            <a:off x="720000" y="1024800"/>
            <a:ext cx="3378600" cy="539100"/>
          </a:xfrm>
          <a:prstGeom prst="rect">
            <a:avLst/>
          </a:prstGeom>
          <a:effectLst>
            <a:outerShdw dist="57150" dir="10500000" algn="bl" rotWithShape="0">
              <a:schemeClr val="accent1"/>
            </a:outerShdw>
          </a:effectLst>
        </p:spPr>
        <p:txBody>
          <a:bodyPr spcFirstLastPara="1" wrap="square" lIns="91425" tIns="91425" rIns="91425" bIns="91425" anchor="ctr" anchorCtr="0">
            <a:noAutofit/>
          </a:bodyPr>
          <a:lstStyle>
            <a:lvl1pPr lvl="0" rtl="0">
              <a:spcBef>
                <a:spcPct val="0"/>
              </a:spcBef>
              <a:spcAft>
                <a:spcPct val="0"/>
              </a:spcAft>
              <a:buSzPts val="15000"/>
              <a:buNone/>
              <a:defRPr sz="15000"/>
            </a:lvl1pPr>
            <a:lvl2pPr lvl="1" rtl="0">
              <a:spcBef>
                <a:spcPct val="0"/>
              </a:spcBef>
              <a:spcAft>
                <a:spcPct val="0"/>
              </a:spcAft>
              <a:buSzPts val="12000"/>
              <a:buNone/>
              <a:defRPr sz="12000"/>
            </a:lvl2pPr>
            <a:lvl3pPr lvl="2" rtl="0">
              <a:spcBef>
                <a:spcPct val="0"/>
              </a:spcBef>
              <a:spcAft>
                <a:spcPct val="0"/>
              </a:spcAft>
              <a:buSzPts val="12000"/>
              <a:buNone/>
              <a:defRPr sz="12000"/>
            </a:lvl3pPr>
            <a:lvl4pPr lvl="3" rtl="0">
              <a:spcBef>
                <a:spcPct val="0"/>
              </a:spcBef>
              <a:spcAft>
                <a:spcPct val="0"/>
              </a:spcAft>
              <a:buSzPts val="12000"/>
              <a:buNone/>
              <a:defRPr sz="12000"/>
            </a:lvl4pPr>
            <a:lvl5pPr lvl="4" rtl="0">
              <a:spcBef>
                <a:spcPct val="0"/>
              </a:spcBef>
              <a:spcAft>
                <a:spcPct val="0"/>
              </a:spcAft>
              <a:buSzPts val="12000"/>
              <a:buNone/>
              <a:defRPr sz="12000"/>
            </a:lvl5pPr>
            <a:lvl6pPr lvl="5" rtl="0">
              <a:spcBef>
                <a:spcPct val="0"/>
              </a:spcBef>
              <a:spcAft>
                <a:spcPct val="0"/>
              </a:spcAft>
              <a:buSzPts val="12000"/>
              <a:buNone/>
              <a:defRPr sz="12000"/>
            </a:lvl6pPr>
            <a:lvl7pPr lvl="6" rtl="0">
              <a:spcBef>
                <a:spcPct val="0"/>
              </a:spcBef>
              <a:spcAft>
                <a:spcPct val="0"/>
              </a:spcAft>
              <a:buSzPts val="12000"/>
              <a:buNone/>
              <a:defRPr sz="12000"/>
            </a:lvl7pPr>
            <a:lvl8pPr lvl="7" rtl="0">
              <a:spcBef>
                <a:spcPct val="0"/>
              </a:spcBef>
              <a:spcAft>
                <a:spcPct val="0"/>
              </a:spcAft>
              <a:buSzPts val="12000"/>
              <a:buNone/>
              <a:defRPr sz="12000"/>
            </a:lvl8pPr>
            <a:lvl9pPr lvl="8" rtl="0">
              <a:spcBef>
                <a:spcPct val="0"/>
              </a:spcBef>
              <a:spcAft>
                <a:spcPct val="0"/>
              </a:spcAft>
              <a:buSzPts val="12000"/>
              <a:buNone/>
              <a:defRPr sz="12000"/>
            </a:lvl9pPr>
          </a:lstStyle>
          <a:p>
            <a:r>
              <a:t>xx%</a:t>
            </a:r>
          </a:p>
        </p:txBody>
      </p:sp>
      <p:sp>
        <p:nvSpPr>
          <p:cNvPr id="20" name="Google Shape;20;p3"/>
          <p:cNvSpPr txBox="1">
            <a:spLocks noGrp="1"/>
          </p:cNvSpPr>
          <p:nvPr>
            <p:ph type="subTitle" idx="1"/>
          </p:nvPr>
        </p:nvSpPr>
        <p:spPr>
          <a:xfrm>
            <a:off x="720000" y="3942875"/>
            <a:ext cx="3557700" cy="619200"/>
          </a:xfrm>
          <a:prstGeom prst="rect">
            <a:avLst/>
          </a:prstGeom>
          <a:noFill/>
          <a:ln>
            <a:noFill/>
          </a:ln>
        </p:spPr>
        <p:txBody>
          <a:bodyPr spcFirstLastPara="1" wrap="square" lIns="91425" tIns="91425" rIns="91425" bIns="91425" anchor="ctr" anchorCtr="0">
            <a:noAutofit/>
          </a:bodyPr>
          <a:lstStyle>
            <a:lvl1pPr lvl="0">
              <a:spcBef>
                <a:spcPct val="0"/>
              </a:spcBef>
              <a:spcAft>
                <a:spcPct val="0"/>
              </a:spcAft>
              <a:buClr>
                <a:schemeClr val="accent1"/>
              </a:buClr>
              <a:buSzPts val="2000"/>
              <a:buFont typeface="Raleway SemiBold"/>
              <a:buNone/>
              <a:defRPr sz="2000">
                <a:solidFill>
                  <a:schemeClr val="accent1"/>
                </a:solidFill>
                <a:latin typeface="Raleway SemiBold"/>
                <a:ea typeface="Raleway SemiBold"/>
                <a:cs typeface="Raleway SemiBold"/>
                <a:sym typeface="Raleway SemiBold"/>
              </a:defRPr>
            </a:lvl1pPr>
            <a:lvl2pPr lvl="1">
              <a:spcBef>
                <a:spcPct val="0"/>
              </a:spcBef>
              <a:spcAft>
                <a:spcPct val="0"/>
              </a:spcAft>
              <a:buClr>
                <a:schemeClr val="accent1"/>
              </a:buClr>
              <a:buSzPts val="2000"/>
              <a:buFont typeface="Indie Flower"/>
              <a:buNone/>
              <a:defRPr sz="2000">
                <a:solidFill>
                  <a:schemeClr val="accent1"/>
                </a:solidFill>
                <a:latin typeface="Indie Flower"/>
                <a:ea typeface="Indie Flower"/>
                <a:cs typeface="Indie Flower"/>
                <a:sym typeface="Indie Flower"/>
              </a:defRPr>
            </a:lvl2pPr>
            <a:lvl3pPr lvl="2">
              <a:spcBef>
                <a:spcPct val="0"/>
              </a:spcBef>
              <a:spcAft>
                <a:spcPct val="0"/>
              </a:spcAft>
              <a:buClr>
                <a:schemeClr val="accent1"/>
              </a:buClr>
              <a:buSzPts val="2000"/>
              <a:buFont typeface="Indie Flower"/>
              <a:buNone/>
              <a:defRPr sz="2000">
                <a:solidFill>
                  <a:schemeClr val="accent1"/>
                </a:solidFill>
                <a:latin typeface="Indie Flower"/>
                <a:ea typeface="Indie Flower"/>
                <a:cs typeface="Indie Flower"/>
                <a:sym typeface="Indie Flower"/>
              </a:defRPr>
            </a:lvl3pPr>
            <a:lvl4pPr lvl="3">
              <a:spcBef>
                <a:spcPct val="0"/>
              </a:spcBef>
              <a:spcAft>
                <a:spcPct val="0"/>
              </a:spcAft>
              <a:buClr>
                <a:schemeClr val="accent1"/>
              </a:buClr>
              <a:buSzPts val="2000"/>
              <a:buFont typeface="Indie Flower"/>
              <a:buNone/>
              <a:defRPr sz="2000">
                <a:solidFill>
                  <a:schemeClr val="accent1"/>
                </a:solidFill>
                <a:latin typeface="Indie Flower"/>
                <a:ea typeface="Indie Flower"/>
                <a:cs typeface="Indie Flower"/>
                <a:sym typeface="Indie Flower"/>
              </a:defRPr>
            </a:lvl4pPr>
            <a:lvl5pPr lvl="4">
              <a:spcBef>
                <a:spcPct val="0"/>
              </a:spcBef>
              <a:spcAft>
                <a:spcPct val="0"/>
              </a:spcAft>
              <a:buClr>
                <a:schemeClr val="accent1"/>
              </a:buClr>
              <a:buSzPts val="2000"/>
              <a:buFont typeface="Indie Flower"/>
              <a:buNone/>
              <a:defRPr sz="2000">
                <a:solidFill>
                  <a:schemeClr val="accent1"/>
                </a:solidFill>
                <a:latin typeface="Indie Flower"/>
                <a:ea typeface="Indie Flower"/>
                <a:cs typeface="Indie Flower"/>
                <a:sym typeface="Indie Flower"/>
              </a:defRPr>
            </a:lvl5pPr>
            <a:lvl6pPr lvl="5">
              <a:spcBef>
                <a:spcPct val="0"/>
              </a:spcBef>
              <a:spcAft>
                <a:spcPct val="0"/>
              </a:spcAft>
              <a:buClr>
                <a:schemeClr val="accent1"/>
              </a:buClr>
              <a:buSzPts val="2000"/>
              <a:buFont typeface="Indie Flower"/>
              <a:buNone/>
              <a:defRPr sz="2000">
                <a:solidFill>
                  <a:schemeClr val="accent1"/>
                </a:solidFill>
                <a:latin typeface="Indie Flower"/>
                <a:ea typeface="Indie Flower"/>
                <a:cs typeface="Indie Flower"/>
                <a:sym typeface="Indie Flower"/>
              </a:defRPr>
            </a:lvl6pPr>
            <a:lvl7pPr lvl="6">
              <a:spcBef>
                <a:spcPct val="0"/>
              </a:spcBef>
              <a:spcAft>
                <a:spcPct val="0"/>
              </a:spcAft>
              <a:buClr>
                <a:schemeClr val="accent1"/>
              </a:buClr>
              <a:buSzPts val="2000"/>
              <a:buFont typeface="Indie Flower"/>
              <a:buNone/>
              <a:defRPr sz="2000">
                <a:solidFill>
                  <a:schemeClr val="accent1"/>
                </a:solidFill>
                <a:latin typeface="Indie Flower"/>
                <a:ea typeface="Indie Flower"/>
                <a:cs typeface="Indie Flower"/>
                <a:sym typeface="Indie Flower"/>
              </a:defRPr>
            </a:lvl7pPr>
            <a:lvl8pPr lvl="7">
              <a:spcBef>
                <a:spcPct val="0"/>
              </a:spcBef>
              <a:spcAft>
                <a:spcPct val="0"/>
              </a:spcAft>
              <a:buClr>
                <a:schemeClr val="accent1"/>
              </a:buClr>
              <a:buSzPts val="2000"/>
              <a:buFont typeface="Indie Flower"/>
              <a:buNone/>
              <a:defRPr sz="2000">
                <a:solidFill>
                  <a:schemeClr val="accent1"/>
                </a:solidFill>
                <a:latin typeface="Indie Flower"/>
                <a:ea typeface="Indie Flower"/>
                <a:cs typeface="Indie Flower"/>
                <a:sym typeface="Indie Flower"/>
              </a:defRPr>
            </a:lvl8pPr>
            <a:lvl9pPr lvl="8">
              <a:spcBef>
                <a:spcPct val="0"/>
              </a:spcBef>
              <a:spcAft>
                <a:spcPct val="0"/>
              </a:spcAft>
              <a:buClr>
                <a:schemeClr val="accent1"/>
              </a:buClr>
              <a:buSzPts val="2000"/>
              <a:buFont typeface="Indie Flower"/>
              <a:buNone/>
              <a:defRPr sz="2000">
                <a:solidFill>
                  <a:schemeClr val="accent1"/>
                </a:solidFill>
                <a:latin typeface="Indie Flower"/>
                <a:ea typeface="Indie Flower"/>
                <a:cs typeface="Indie Flower"/>
                <a:sym typeface="Indie Flower"/>
              </a:defRPr>
            </a:lvl9pPr>
          </a:lstStyle>
          <a:p>
            <a:endParaRPr/>
          </a:p>
        </p:txBody>
      </p:sp>
      <p:cxnSp>
        <p:nvCxnSpPr>
          <p:cNvPr id="21" name="Google Shape;21;p3"/>
          <p:cNvCxnSpPr/>
          <p:nvPr/>
        </p:nvCxnSpPr>
        <p:spPr>
          <a:xfrm flipH="1">
            <a:off x="4793850" y="165075"/>
            <a:ext cx="14400" cy="4801800"/>
          </a:xfrm>
          <a:prstGeom prst="straightConnector1">
            <a:avLst/>
          </a:prstGeom>
          <a:noFill/>
          <a:ln w="28575" cap="flat" cmpd="sng">
            <a:solidFill>
              <a:schemeClr val="accent1"/>
            </a:solidFill>
            <a:prstDash val="solid"/>
            <a:round/>
            <a:headEnd type="none" w="med" len="med"/>
            <a:tailEnd type="none" w="med" len="med"/>
          </a:ln>
        </p:spPr>
      </p:cxnSp>
      <p:cxnSp>
        <p:nvCxnSpPr>
          <p:cNvPr id="22" name="Google Shape;22;p3"/>
          <p:cNvCxnSpPr/>
          <p:nvPr/>
        </p:nvCxnSpPr>
        <p:spPr>
          <a:xfrm flipH="1">
            <a:off x="5053900" y="165075"/>
            <a:ext cx="14400" cy="480180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mc:AlternateContent xmlns:mc="http://schemas.openxmlformats.org/markup-compatibility/2006">
    <mc:Choice xmlns:p14="http://schemas.microsoft.com/office/powerpoint/2010/main" Requires="p14">
      <p:transition p14:dur="350">
        <p:fade/>
      </p:transition>
    </mc:Choice>
    <mc:Fallback>
      <p:transition>
        <p:fade/>
      </p:transition>
    </mc:Fallback>
  </mc:AlternateContent>
  <p:timing/>
</p:sldLayout>
</file>

<file path=ppt/slideLayouts/slideLayout3.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matchingName="Title and body" type="tx">
  <p:cSld name="TITLE_AND_BODY">
    <p:bg>
      <p:bgPr>
        <a:solidFill>
          <a:schemeClr val="accent1"/>
        </a:solidFill>
        <a:effectLst/>
      </p:bgPr>
    </p:bg>
    <p:spTree>
      <p:nvGrpSpPr>
        <p:cNvPr id="1" name="Shape 23"/>
        <p:cNvGrpSpPr/>
        <p:nvPr/>
      </p:nvGrpSpPr>
      <p:grpSpPr>
        <a:xfrm>
          <a:off x="0" y="0"/>
          <a:ext cx="0" cy="0"/>
        </a:xfrm>
      </p:grpSpPr>
      <p:sp>
        <p:nvSpPr>
          <p:cNvPr id="24" name="Google Shape;24;p4"/>
          <p:cNvSpPr/>
          <p:nvPr/>
        </p:nvSpPr>
        <p:spPr>
          <a:xfrm>
            <a:off x="158250" y="160500"/>
            <a:ext cx="8827500" cy="4822500"/>
          </a:xfrm>
          <a:prstGeom prst="roundRect">
            <a:avLst>
              <a:gd name="adj" fmla="val 7900"/>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5" name="Google Shape;25;p4"/>
          <p:cNvSpPr txBox="1">
            <a:spLocks noGrp="1"/>
          </p:cNvSpPr>
          <p:nvPr>
            <p:ph type="title"/>
          </p:nvPr>
        </p:nvSpPr>
        <p:spPr>
          <a:xfrm>
            <a:off x="720000" y="539500"/>
            <a:ext cx="7704000" cy="375900"/>
          </a:xfrm>
          <a:prstGeom prst="rect">
            <a:avLst/>
          </a:prstGeom>
          <a:effectLst>
            <a:outerShdw dist="19050" dir="10500000" algn="bl" rotWithShape="0">
              <a:srgbClr val="FFD1C8"/>
            </a:outerShdw>
          </a:effectLst>
        </p:spPr>
        <p:txBody>
          <a:bodyPr spcFirstLastPara="1" wrap="square" lIns="91425" tIns="91425" rIns="91425" bIns="91425" anchor="ctr" anchorCtr="0">
            <a:noAutofit/>
          </a:bodyPr>
          <a:lstStyle>
            <a:lvl1pPr lvl="0" rtl="0">
              <a:spcBef>
                <a:spcPct val="0"/>
              </a:spcBef>
              <a:spcAft>
                <a:spcPct val="0"/>
              </a:spcAft>
              <a:buSzPts val="4000"/>
              <a:buNone/>
              <a:defRPr sz="4000"/>
            </a:lvl1pPr>
            <a:lvl2pPr lvl="1" rtl="0">
              <a:spcBef>
                <a:spcPct val="0"/>
              </a:spcBef>
              <a:spcAft>
                <a:spcPct val="0"/>
              </a:spcAft>
              <a:buSzPts val="2800"/>
              <a:buNone/>
              <a:defRPr/>
            </a:lvl2pPr>
            <a:lvl3pPr lvl="2" rtl="0">
              <a:spcBef>
                <a:spcPct val="0"/>
              </a:spcBef>
              <a:spcAft>
                <a:spcPct val="0"/>
              </a:spcAft>
              <a:buSzPts val="2800"/>
              <a:buNone/>
              <a:defRPr/>
            </a:lvl3pPr>
            <a:lvl4pPr lvl="3" rtl="0">
              <a:spcBef>
                <a:spcPct val="0"/>
              </a:spcBef>
              <a:spcAft>
                <a:spcPct val="0"/>
              </a:spcAft>
              <a:buSzPts val="2800"/>
              <a:buNone/>
              <a:defRPr/>
            </a:lvl4pPr>
            <a:lvl5pPr lvl="4" rtl="0">
              <a:spcBef>
                <a:spcPct val="0"/>
              </a:spcBef>
              <a:spcAft>
                <a:spcPct val="0"/>
              </a:spcAft>
              <a:buSzPts val="2800"/>
              <a:buNone/>
              <a:defRPr/>
            </a:lvl5pPr>
            <a:lvl6pPr lvl="5" rtl="0">
              <a:spcBef>
                <a:spcPct val="0"/>
              </a:spcBef>
              <a:spcAft>
                <a:spcPct val="0"/>
              </a:spcAft>
              <a:buSzPts val="2800"/>
              <a:buNone/>
              <a:defRPr/>
            </a:lvl6pPr>
            <a:lvl7pPr lvl="6" rtl="0">
              <a:spcBef>
                <a:spcPct val="0"/>
              </a:spcBef>
              <a:spcAft>
                <a:spcPct val="0"/>
              </a:spcAft>
              <a:buSzPts val="2800"/>
              <a:buNone/>
              <a:defRPr/>
            </a:lvl7pPr>
            <a:lvl8pPr lvl="7" rtl="0">
              <a:spcBef>
                <a:spcPct val="0"/>
              </a:spcBef>
              <a:spcAft>
                <a:spcPct val="0"/>
              </a:spcAft>
              <a:buSzPts val="2800"/>
              <a:buNone/>
              <a:defRPr/>
            </a:lvl8pPr>
            <a:lvl9pPr lvl="8" rtl="0">
              <a:spcBef>
                <a:spcPct val="0"/>
              </a:spcBef>
              <a:spcAft>
                <a:spcPct val="0"/>
              </a:spcAft>
              <a:buSzPts val="2800"/>
              <a:buNone/>
              <a:defRPr/>
            </a:lvl9pPr>
          </a:lstStyle>
          <a:p>
            <a:endParaRPr/>
          </a:p>
        </p:txBody>
      </p:sp>
      <p:sp>
        <p:nvSpPr>
          <p:cNvPr id="26" name="Google Shape;26;p4"/>
          <p:cNvSpPr txBox="1">
            <a:spLocks noGrp="1"/>
          </p:cNvSpPr>
          <p:nvPr>
            <p:ph type="body" idx="1"/>
          </p:nvPr>
        </p:nvSpPr>
        <p:spPr>
          <a:xfrm>
            <a:off x="720000" y="1355500"/>
            <a:ext cx="7704000" cy="3253200"/>
          </a:xfrm>
          <a:prstGeom prst="rect">
            <a:avLst/>
          </a:prstGeom>
          <a:noFill/>
          <a:ln>
            <a:noFill/>
          </a:ln>
        </p:spPr>
        <p:txBody>
          <a:bodyPr spcFirstLastPara="1" wrap="square" lIns="91425" tIns="91425" rIns="91425" bIns="91425" anchor="ctr" anchorCtr="0">
            <a:noAutofit/>
          </a:bodyPr>
          <a:lstStyle>
            <a:lvl1pPr marL="457200" lvl="0" indent="-317500" rtl="0">
              <a:spcBef>
                <a:spcPct val="0"/>
              </a:spcBef>
              <a:spcAft>
                <a:spcPct val="0"/>
              </a:spcAft>
              <a:buClr>
                <a:srgbClr val="434343"/>
              </a:buClr>
              <a:buSzPts val="1400"/>
              <a:buFont typeface="Raleway"/>
              <a:buChar char="●"/>
              <a:defRPr>
                <a:solidFill>
                  <a:srgbClr val="434343"/>
                </a:solidFill>
                <a:latin typeface="Raleway"/>
                <a:ea typeface="Raleway"/>
                <a:cs typeface="Raleway"/>
                <a:sym typeface="Raleway"/>
              </a:defRPr>
            </a:lvl1pPr>
            <a:lvl2pPr marL="914400" lvl="1" indent="-317500" rtl="0">
              <a:spcBef>
                <a:spcPct val="0"/>
              </a:spcBef>
              <a:spcAft>
                <a:spcPct val="0"/>
              </a:spcAft>
              <a:buClr>
                <a:srgbClr val="434343"/>
              </a:buClr>
              <a:buSzPts val="1400"/>
              <a:buFont typeface="Raleway"/>
              <a:buChar char="○"/>
              <a:defRPr>
                <a:solidFill>
                  <a:srgbClr val="434343"/>
                </a:solidFill>
                <a:latin typeface="Raleway"/>
                <a:ea typeface="Raleway"/>
                <a:cs typeface="Raleway"/>
                <a:sym typeface="Raleway"/>
              </a:defRPr>
            </a:lvl2pPr>
            <a:lvl3pPr marL="1371600" lvl="2" indent="-317500" rtl="0">
              <a:spcBef>
                <a:spcPct val="0"/>
              </a:spcBef>
              <a:spcAft>
                <a:spcPct val="0"/>
              </a:spcAft>
              <a:buClr>
                <a:srgbClr val="434343"/>
              </a:buClr>
              <a:buSzPts val="1400"/>
              <a:buFont typeface="Raleway"/>
              <a:buChar char="■"/>
              <a:defRPr>
                <a:solidFill>
                  <a:srgbClr val="434343"/>
                </a:solidFill>
                <a:latin typeface="Raleway"/>
                <a:ea typeface="Raleway"/>
                <a:cs typeface="Raleway"/>
                <a:sym typeface="Raleway"/>
              </a:defRPr>
            </a:lvl3pPr>
            <a:lvl4pPr marL="1828800" lvl="3" indent="-317500" rtl="0">
              <a:spcBef>
                <a:spcPct val="0"/>
              </a:spcBef>
              <a:spcAft>
                <a:spcPct val="0"/>
              </a:spcAft>
              <a:buClr>
                <a:srgbClr val="434343"/>
              </a:buClr>
              <a:buSzPts val="1400"/>
              <a:buFont typeface="Raleway"/>
              <a:buChar char="●"/>
              <a:defRPr>
                <a:solidFill>
                  <a:srgbClr val="434343"/>
                </a:solidFill>
                <a:latin typeface="Raleway"/>
                <a:ea typeface="Raleway"/>
                <a:cs typeface="Raleway"/>
                <a:sym typeface="Raleway"/>
              </a:defRPr>
            </a:lvl4pPr>
            <a:lvl5pPr marL="2286000" lvl="4" indent="-317500" rtl="0">
              <a:spcBef>
                <a:spcPct val="0"/>
              </a:spcBef>
              <a:spcAft>
                <a:spcPct val="0"/>
              </a:spcAft>
              <a:buClr>
                <a:srgbClr val="434343"/>
              </a:buClr>
              <a:buSzPts val="1400"/>
              <a:buFont typeface="Raleway"/>
              <a:buChar char="○"/>
              <a:defRPr>
                <a:solidFill>
                  <a:srgbClr val="434343"/>
                </a:solidFill>
                <a:latin typeface="Raleway"/>
                <a:ea typeface="Raleway"/>
                <a:cs typeface="Raleway"/>
                <a:sym typeface="Raleway"/>
              </a:defRPr>
            </a:lvl5pPr>
            <a:lvl6pPr marL="2743200" lvl="5" indent="-317500" rtl="0">
              <a:spcBef>
                <a:spcPct val="0"/>
              </a:spcBef>
              <a:spcAft>
                <a:spcPct val="0"/>
              </a:spcAft>
              <a:buClr>
                <a:srgbClr val="434343"/>
              </a:buClr>
              <a:buSzPts val="1400"/>
              <a:buFont typeface="Raleway"/>
              <a:buChar char="■"/>
              <a:defRPr>
                <a:solidFill>
                  <a:srgbClr val="434343"/>
                </a:solidFill>
                <a:latin typeface="Raleway"/>
                <a:ea typeface="Raleway"/>
                <a:cs typeface="Raleway"/>
                <a:sym typeface="Raleway"/>
              </a:defRPr>
            </a:lvl6pPr>
            <a:lvl7pPr marL="3200400" lvl="6" indent="-317500" rtl="0">
              <a:spcBef>
                <a:spcPct val="0"/>
              </a:spcBef>
              <a:spcAft>
                <a:spcPct val="0"/>
              </a:spcAft>
              <a:buClr>
                <a:srgbClr val="434343"/>
              </a:buClr>
              <a:buSzPts val="1400"/>
              <a:buFont typeface="Raleway"/>
              <a:buChar char="●"/>
              <a:defRPr>
                <a:solidFill>
                  <a:srgbClr val="434343"/>
                </a:solidFill>
                <a:latin typeface="Raleway"/>
                <a:ea typeface="Raleway"/>
                <a:cs typeface="Raleway"/>
                <a:sym typeface="Raleway"/>
              </a:defRPr>
            </a:lvl7pPr>
            <a:lvl8pPr marL="3657600" lvl="7" indent="-317500" rtl="0">
              <a:spcBef>
                <a:spcPct val="0"/>
              </a:spcBef>
              <a:spcAft>
                <a:spcPct val="0"/>
              </a:spcAft>
              <a:buClr>
                <a:srgbClr val="434343"/>
              </a:buClr>
              <a:buSzPts val="1400"/>
              <a:buFont typeface="Raleway"/>
              <a:buChar char="○"/>
              <a:defRPr>
                <a:solidFill>
                  <a:srgbClr val="434343"/>
                </a:solidFill>
                <a:latin typeface="Raleway"/>
                <a:ea typeface="Raleway"/>
                <a:cs typeface="Raleway"/>
                <a:sym typeface="Raleway"/>
              </a:defRPr>
            </a:lvl8pPr>
            <a:lvl9pPr marL="4114800" lvl="8" indent="-317500" rtl="0">
              <a:spcBef>
                <a:spcPct val="0"/>
              </a:spcBef>
              <a:spcAft>
                <a:spcPct val="0"/>
              </a:spcAft>
              <a:buClr>
                <a:srgbClr val="434343"/>
              </a:buClr>
              <a:buSzPts val="1400"/>
              <a:buFont typeface="Raleway"/>
              <a:buChar char="■"/>
              <a:defRPr>
                <a:solidFill>
                  <a:srgbClr val="434343"/>
                </a:solidFill>
                <a:latin typeface="Raleway"/>
                <a:ea typeface="Raleway"/>
                <a:cs typeface="Raleway"/>
                <a:sym typeface="Raleway"/>
              </a:defRPr>
            </a:lvl9pPr>
          </a:lstStyle>
          <a:p>
            <a:endParaRPr/>
          </a:p>
        </p:txBody>
      </p:sp>
      <p:cxnSp>
        <p:nvCxnSpPr>
          <p:cNvPr id="27" name="Google Shape;27;p4"/>
          <p:cNvCxnSpPr/>
          <p:nvPr/>
        </p:nvCxnSpPr>
        <p:spPr>
          <a:xfrm>
            <a:off x="158250" y="1108550"/>
            <a:ext cx="8827500" cy="0"/>
          </a:xfrm>
          <a:prstGeom prst="straightConnector1">
            <a:avLst/>
          </a:prstGeom>
          <a:noFill/>
          <a:ln w="28575" cap="flat" cmpd="sng">
            <a:solidFill>
              <a:schemeClr val="dk1"/>
            </a:solidFill>
            <a:prstDash val="solid"/>
            <a:round/>
            <a:headEnd type="none" w="med" len="med"/>
            <a:tailEnd type="none" w="med" len="med"/>
          </a:ln>
        </p:spPr>
      </p:cxnSp>
    </p:spTree>
  </p:cSld>
  <p:clrMapOvr>
    <a:masterClrMapping/>
  </p:clrMapOvr>
  <mc:AlternateContent xmlns:mc="http://schemas.openxmlformats.org/markup-compatibility/2006">
    <mc:Choice xmlns:p14="http://schemas.microsoft.com/office/powerpoint/2010/main" Requires="p14">
      <p:transition p14:dur="350">
        <p:fade/>
      </p:transition>
    </mc:Choice>
    <mc:Fallback>
      <p:transition>
        <p:fade/>
      </p:transition>
    </mc:Fallback>
  </mc:AlternateContent>
  <p:timing/>
</p:sldLayout>
</file>

<file path=ppt/slideLayouts/slideLayout4.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matchingName="Section title and description">
  <p:cSld name="SECTION_TITLE_AND_DESCRIPTION">
    <p:bg>
      <p:bgPr>
        <a:solidFill>
          <a:schemeClr val="dk2"/>
        </a:solidFill>
        <a:effectLst/>
      </p:bgPr>
    </p:bg>
    <p:spTree>
      <p:nvGrpSpPr>
        <p:cNvPr id="1" name="Shape 53"/>
        <p:cNvGrpSpPr/>
        <p:nvPr/>
      </p:nvGrpSpPr>
      <p:grpSpPr>
        <a:xfrm>
          <a:off x="0" y="0"/>
          <a:ext cx="0" cy="0"/>
        </a:xfrm>
      </p:grpSpPr>
      <p:sp>
        <p:nvSpPr>
          <p:cNvPr id="54" name="Google Shape;54;p9"/>
          <p:cNvSpPr txBox="1">
            <a:spLocks noGrp="1"/>
          </p:cNvSpPr>
          <p:nvPr>
            <p:ph type="subTitle" idx="1"/>
          </p:nvPr>
        </p:nvSpPr>
        <p:spPr>
          <a:xfrm>
            <a:off x="721200" y="2880000"/>
            <a:ext cx="2917500" cy="540000"/>
          </a:xfrm>
          <a:prstGeom prst="rect">
            <a:avLst/>
          </a:prstGeom>
          <a:noFill/>
          <a:ln>
            <a:noFill/>
          </a:ln>
        </p:spPr>
        <p:txBody>
          <a:bodyPr spcFirstLastPara="1" wrap="square" lIns="91425" tIns="91425" rIns="91425" bIns="91425" anchor="ctr" anchorCtr="0">
            <a:noAutofit/>
          </a:bodyPr>
          <a:lstStyle>
            <a:lvl1pPr lvl="0" rtl="0">
              <a:lnSpc>
                <a:spcPct val="100000"/>
              </a:lnSpc>
              <a:spcBef>
                <a:spcPct val="0"/>
              </a:spcBef>
              <a:spcAft>
                <a:spcPct val="0"/>
              </a:spcAft>
              <a:buClr>
                <a:schemeClr val="accent1"/>
              </a:buClr>
              <a:buSzPts val="1400"/>
              <a:buFont typeface="Raleway Medium"/>
              <a:buNone/>
              <a:defRPr sz="1400">
                <a:solidFill>
                  <a:schemeClr val="accent1"/>
                </a:solidFill>
                <a:latin typeface="Raleway Medium"/>
                <a:ea typeface="Raleway Medium"/>
                <a:cs typeface="Raleway Medium"/>
                <a:sym typeface="Raleway Medium"/>
              </a:defRPr>
            </a:lvl1pPr>
            <a:lvl2pPr lvl="1" rtl="0">
              <a:lnSpc>
                <a:spcPct val="100000"/>
              </a:lnSpc>
              <a:spcBef>
                <a:spcPct val="0"/>
              </a:spcBef>
              <a:spcAft>
                <a:spcPct val="0"/>
              </a:spcAft>
              <a:buClr>
                <a:schemeClr val="accent1"/>
              </a:buClr>
              <a:buSzPts val="1400"/>
              <a:buFont typeface="Raleway Medium"/>
              <a:buNone/>
              <a:defRPr>
                <a:solidFill>
                  <a:schemeClr val="accent1"/>
                </a:solidFill>
                <a:latin typeface="Raleway Medium"/>
                <a:ea typeface="Raleway Medium"/>
                <a:cs typeface="Raleway Medium"/>
                <a:sym typeface="Raleway Medium"/>
              </a:defRPr>
            </a:lvl2pPr>
            <a:lvl3pPr lvl="2" rtl="0">
              <a:lnSpc>
                <a:spcPct val="100000"/>
              </a:lnSpc>
              <a:spcBef>
                <a:spcPct val="0"/>
              </a:spcBef>
              <a:spcAft>
                <a:spcPct val="0"/>
              </a:spcAft>
              <a:buClr>
                <a:schemeClr val="accent1"/>
              </a:buClr>
              <a:buSzPts val="1400"/>
              <a:buFont typeface="Raleway Medium"/>
              <a:buNone/>
              <a:defRPr>
                <a:solidFill>
                  <a:schemeClr val="accent1"/>
                </a:solidFill>
                <a:latin typeface="Raleway Medium"/>
                <a:ea typeface="Raleway Medium"/>
                <a:cs typeface="Raleway Medium"/>
                <a:sym typeface="Raleway Medium"/>
              </a:defRPr>
            </a:lvl3pPr>
            <a:lvl4pPr lvl="3" rtl="0">
              <a:lnSpc>
                <a:spcPct val="100000"/>
              </a:lnSpc>
              <a:spcBef>
                <a:spcPct val="0"/>
              </a:spcBef>
              <a:spcAft>
                <a:spcPct val="0"/>
              </a:spcAft>
              <a:buClr>
                <a:schemeClr val="accent1"/>
              </a:buClr>
              <a:buSzPts val="1400"/>
              <a:buFont typeface="Raleway Medium"/>
              <a:buNone/>
              <a:defRPr>
                <a:solidFill>
                  <a:schemeClr val="accent1"/>
                </a:solidFill>
                <a:latin typeface="Raleway Medium"/>
                <a:ea typeface="Raleway Medium"/>
                <a:cs typeface="Raleway Medium"/>
                <a:sym typeface="Raleway Medium"/>
              </a:defRPr>
            </a:lvl4pPr>
            <a:lvl5pPr lvl="4" rtl="0">
              <a:lnSpc>
                <a:spcPct val="100000"/>
              </a:lnSpc>
              <a:spcBef>
                <a:spcPct val="0"/>
              </a:spcBef>
              <a:spcAft>
                <a:spcPct val="0"/>
              </a:spcAft>
              <a:buClr>
                <a:schemeClr val="accent1"/>
              </a:buClr>
              <a:buSzPts val="1400"/>
              <a:buFont typeface="Raleway Medium"/>
              <a:buNone/>
              <a:defRPr>
                <a:solidFill>
                  <a:schemeClr val="accent1"/>
                </a:solidFill>
                <a:latin typeface="Raleway Medium"/>
                <a:ea typeface="Raleway Medium"/>
                <a:cs typeface="Raleway Medium"/>
                <a:sym typeface="Raleway Medium"/>
              </a:defRPr>
            </a:lvl5pPr>
            <a:lvl6pPr lvl="5" rtl="0">
              <a:lnSpc>
                <a:spcPct val="100000"/>
              </a:lnSpc>
              <a:spcBef>
                <a:spcPct val="0"/>
              </a:spcBef>
              <a:spcAft>
                <a:spcPct val="0"/>
              </a:spcAft>
              <a:buClr>
                <a:schemeClr val="accent1"/>
              </a:buClr>
              <a:buSzPts val="1400"/>
              <a:buFont typeface="Raleway Medium"/>
              <a:buNone/>
              <a:defRPr>
                <a:solidFill>
                  <a:schemeClr val="accent1"/>
                </a:solidFill>
                <a:latin typeface="Raleway Medium"/>
                <a:ea typeface="Raleway Medium"/>
                <a:cs typeface="Raleway Medium"/>
                <a:sym typeface="Raleway Medium"/>
              </a:defRPr>
            </a:lvl6pPr>
            <a:lvl7pPr lvl="6" rtl="0">
              <a:lnSpc>
                <a:spcPct val="100000"/>
              </a:lnSpc>
              <a:spcBef>
                <a:spcPct val="0"/>
              </a:spcBef>
              <a:spcAft>
                <a:spcPct val="0"/>
              </a:spcAft>
              <a:buClr>
                <a:schemeClr val="accent1"/>
              </a:buClr>
              <a:buSzPts val="1400"/>
              <a:buFont typeface="Raleway Medium"/>
              <a:buNone/>
              <a:defRPr>
                <a:solidFill>
                  <a:schemeClr val="accent1"/>
                </a:solidFill>
                <a:latin typeface="Raleway Medium"/>
                <a:ea typeface="Raleway Medium"/>
                <a:cs typeface="Raleway Medium"/>
                <a:sym typeface="Raleway Medium"/>
              </a:defRPr>
            </a:lvl7pPr>
            <a:lvl8pPr lvl="7" rtl="0">
              <a:lnSpc>
                <a:spcPct val="100000"/>
              </a:lnSpc>
              <a:spcBef>
                <a:spcPct val="0"/>
              </a:spcBef>
              <a:spcAft>
                <a:spcPct val="0"/>
              </a:spcAft>
              <a:buClr>
                <a:schemeClr val="accent1"/>
              </a:buClr>
              <a:buSzPts val="1400"/>
              <a:buFont typeface="Raleway Medium"/>
              <a:buNone/>
              <a:defRPr>
                <a:solidFill>
                  <a:schemeClr val="accent1"/>
                </a:solidFill>
                <a:latin typeface="Raleway Medium"/>
                <a:ea typeface="Raleway Medium"/>
                <a:cs typeface="Raleway Medium"/>
                <a:sym typeface="Raleway Medium"/>
              </a:defRPr>
            </a:lvl8pPr>
            <a:lvl9pPr lvl="8" rtl="0">
              <a:lnSpc>
                <a:spcPct val="100000"/>
              </a:lnSpc>
              <a:spcBef>
                <a:spcPct val="0"/>
              </a:spcBef>
              <a:spcAft>
                <a:spcPct val="0"/>
              </a:spcAft>
              <a:buClr>
                <a:schemeClr val="accent1"/>
              </a:buClr>
              <a:buSzPts val="1400"/>
              <a:buFont typeface="Raleway Medium"/>
              <a:buNone/>
              <a:defRPr>
                <a:solidFill>
                  <a:schemeClr val="accent1"/>
                </a:solidFill>
                <a:latin typeface="Raleway Medium"/>
                <a:ea typeface="Raleway Medium"/>
                <a:cs typeface="Raleway Medium"/>
                <a:sym typeface="Raleway Medium"/>
              </a:defRPr>
            </a:lvl9pPr>
          </a:lstStyle>
          <a:p>
            <a:endParaRPr/>
          </a:p>
        </p:txBody>
      </p:sp>
      <p:sp>
        <p:nvSpPr>
          <p:cNvPr id="55" name="Google Shape;55;p9"/>
          <p:cNvSpPr/>
          <p:nvPr/>
        </p:nvSpPr>
        <p:spPr>
          <a:xfrm>
            <a:off x="158250" y="160500"/>
            <a:ext cx="8827500" cy="4822500"/>
          </a:xfrm>
          <a:prstGeom prst="roundRect">
            <a:avLst>
              <a:gd name="adj" fmla="val 790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56" name="Google Shape;56;p9"/>
          <p:cNvSpPr txBox="1">
            <a:spLocks noGrp="1"/>
          </p:cNvSpPr>
          <p:nvPr>
            <p:ph type="ctrTitle"/>
          </p:nvPr>
        </p:nvSpPr>
        <p:spPr>
          <a:xfrm>
            <a:off x="721200" y="1220150"/>
            <a:ext cx="3193500" cy="1284600"/>
          </a:xfrm>
          <a:prstGeom prst="rect">
            <a:avLst/>
          </a:prstGeom>
          <a:effectLst>
            <a:outerShdw dist="28575" dir="9360000" algn="bl" rotWithShape="0">
              <a:schemeClr val="accent1"/>
            </a:outerShdw>
          </a:effectLst>
        </p:spPr>
        <p:txBody>
          <a:bodyPr spcFirstLastPara="1" wrap="square" lIns="91425" tIns="91425" rIns="91425" bIns="91425" anchor="ctr" anchorCtr="0">
            <a:noAutofit/>
          </a:bodyPr>
          <a:lstStyle>
            <a:lvl1pPr lvl="0" rtl="0">
              <a:spcBef>
                <a:spcPct val="0"/>
              </a:spcBef>
              <a:spcAft>
                <a:spcPct val="0"/>
              </a:spcAft>
              <a:buSzPts val="5200"/>
              <a:buFont typeface="Chicle"/>
              <a:buNone/>
              <a:defRPr sz="5200">
                <a:latin typeface="Chicle"/>
                <a:ea typeface="Chicle"/>
                <a:cs typeface="Chicle"/>
                <a:sym typeface="Chicle"/>
              </a:defRPr>
            </a:lvl1pPr>
            <a:lvl2pPr lvl="1" rtl="0">
              <a:spcBef>
                <a:spcPct val="0"/>
              </a:spcBef>
              <a:spcAft>
                <a:spcPct val="0"/>
              </a:spcAft>
              <a:buClr>
                <a:srgbClr val="317965"/>
              </a:buClr>
              <a:buSzPts val="5200"/>
              <a:buNone/>
              <a:defRPr sz="5200">
                <a:solidFill>
                  <a:srgbClr val="317965"/>
                </a:solidFill>
              </a:defRPr>
            </a:lvl2pPr>
            <a:lvl3pPr lvl="2" rtl="0">
              <a:spcBef>
                <a:spcPct val="0"/>
              </a:spcBef>
              <a:spcAft>
                <a:spcPct val="0"/>
              </a:spcAft>
              <a:buClr>
                <a:srgbClr val="317965"/>
              </a:buClr>
              <a:buSzPts val="5200"/>
              <a:buNone/>
              <a:defRPr sz="5200">
                <a:solidFill>
                  <a:srgbClr val="317965"/>
                </a:solidFill>
              </a:defRPr>
            </a:lvl3pPr>
            <a:lvl4pPr lvl="3" rtl="0">
              <a:spcBef>
                <a:spcPct val="0"/>
              </a:spcBef>
              <a:spcAft>
                <a:spcPct val="0"/>
              </a:spcAft>
              <a:buClr>
                <a:srgbClr val="317965"/>
              </a:buClr>
              <a:buSzPts val="5200"/>
              <a:buNone/>
              <a:defRPr sz="5200">
                <a:solidFill>
                  <a:srgbClr val="317965"/>
                </a:solidFill>
              </a:defRPr>
            </a:lvl4pPr>
            <a:lvl5pPr lvl="4" rtl="0">
              <a:spcBef>
                <a:spcPct val="0"/>
              </a:spcBef>
              <a:spcAft>
                <a:spcPct val="0"/>
              </a:spcAft>
              <a:buClr>
                <a:srgbClr val="317965"/>
              </a:buClr>
              <a:buSzPts val="5200"/>
              <a:buNone/>
              <a:defRPr sz="5200">
                <a:solidFill>
                  <a:srgbClr val="317965"/>
                </a:solidFill>
              </a:defRPr>
            </a:lvl5pPr>
            <a:lvl6pPr lvl="5" rtl="0">
              <a:spcBef>
                <a:spcPct val="0"/>
              </a:spcBef>
              <a:spcAft>
                <a:spcPct val="0"/>
              </a:spcAft>
              <a:buClr>
                <a:srgbClr val="317965"/>
              </a:buClr>
              <a:buSzPts val="5200"/>
              <a:buNone/>
              <a:defRPr sz="5200">
                <a:solidFill>
                  <a:srgbClr val="317965"/>
                </a:solidFill>
              </a:defRPr>
            </a:lvl6pPr>
            <a:lvl7pPr lvl="6" rtl="0">
              <a:spcBef>
                <a:spcPct val="0"/>
              </a:spcBef>
              <a:spcAft>
                <a:spcPct val="0"/>
              </a:spcAft>
              <a:buClr>
                <a:srgbClr val="317965"/>
              </a:buClr>
              <a:buSzPts val="5200"/>
              <a:buNone/>
              <a:defRPr sz="5200">
                <a:solidFill>
                  <a:srgbClr val="317965"/>
                </a:solidFill>
              </a:defRPr>
            </a:lvl7pPr>
            <a:lvl8pPr lvl="7" rtl="0">
              <a:spcBef>
                <a:spcPct val="0"/>
              </a:spcBef>
              <a:spcAft>
                <a:spcPct val="0"/>
              </a:spcAft>
              <a:buClr>
                <a:srgbClr val="317965"/>
              </a:buClr>
              <a:buSzPts val="5200"/>
              <a:buNone/>
              <a:defRPr sz="5200">
                <a:solidFill>
                  <a:srgbClr val="317965"/>
                </a:solidFill>
              </a:defRPr>
            </a:lvl8pPr>
            <a:lvl9pPr lvl="8" rtl="0">
              <a:spcBef>
                <a:spcPct val="0"/>
              </a:spcBef>
              <a:spcAft>
                <a:spcPct val="0"/>
              </a:spcAft>
              <a:buClr>
                <a:srgbClr val="317965"/>
              </a:buClr>
              <a:buSzPts val="5200"/>
              <a:buNone/>
              <a:defRPr sz="5200">
                <a:solidFill>
                  <a:srgbClr val="317965"/>
                </a:solidFill>
              </a:defRPr>
            </a:lvl9pPr>
          </a:lstStyle>
          <a:p>
            <a:endParaRPr/>
          </a:p>
        </p:txBody>
      </p:sp>
      <p:cxnSp>
        <p:nvCxnSpPr>
          <p:cNvPr id="57" name="Google Shape;57;p9"/>
          <p:cNvCxnSpPr/>
          <p:nvPr/>
        </p:nvCxnSpPr>
        <p:spPr>
          <a:xfrm>
            <a:off x="4318025" y="173025"/>
            <a:ext cx="3300" cy="4795800"/>
          </a:xfrm>
          <a:prstGeom prst="straightConnector1">
            <a:avLst/>
          </a:prstGeom>
          <a:noFill/>
          <a:ln w="28575" cap="flat" cmpd="sng">
            <a:solidFill>
              <a:schemeClr val="accent1"/>
            </a:solidFill>
            <a:prstDash val="solid"/>
            <a:round/>
            <a:headEnd type="none" w="med" len="med"/>
            <a:tailEnd type="none" w="med" len="med"/>
          </a:ln>
        </p:spPr>
      </p:cxnSp>
      <p:cxnSp>
        <p:nvCxnSpPr>
          <p:cNvPr id="58" name="Google Shape;58;p9"/>
          <p:cNvCxnSpPr/>
          <p:nvPr/>
        </p:nvCxnSpPr>
        <p:spPr>
          <a:xfrm>
            <a:off x="4889525" y="173850"/>
            <a:ext cx="3300" cy="479580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mc:AlternateContent xmlns:mc="http://schemas.openxmlformats.org/markup-compatibility/2006">
    <mc:Choice xmlns:p14="http://schemas.microsoft.com/office/powerpoint/2010/main" Requires="p14">
      <p:transition p14:dur="350">
        <p:fade/>
      </p:transition>
    </mc:Choice>
    <mc:Fallback>
      <p:transition>
        <p:fade/>
      </p:transition>
    </mc:Fallback>
  </mc:AlternateContent>
  <p:timing/>
  <p:extLst>
    <p:ext uri="{DCECCB84-F9BA-43D5-87BE-67443E8EF086}">
      <p15:sldGuideLst xmlns:p15="http://schemas.microsoft.com/office/powerpoint/2012/main">
        <p15:guide id="1" pos="449">
          <p15:clr>
            <a:srgbClr val="FA7B17"/>
          </p15:clr>
        </p15:guide>
        <p15:guide id="2" orient="horz" pos="340">
          <p15:clr>
            <a:srgbClr val="FA7B17"/>
          </p15:clr>
        </p15:guide>
        <p15:guide id="3" orient="horz" pos="2903">
          <p15:clr>
            <a:srgbClr val="FA7B17"/>
          </p15:clr>
        </p15:guide>
        <p15:guide id="4" pos="5311">
          <p15:clr>
            <a:srgbClr val="FA7B17"/>
          </p15:clr>
        </p15:guide>
      </p15:sldGuideLst>
    </p:ext>
  </p:extLst>
</p:sldLayout>
</file>

<file path=ppt/slideLayouts/slideLayout5.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matchingName="Table of content">
  <p:cSld name="CUSTOM">
    <p:bg>
      <p:bgPr>
        <a:solidFill>
          <a:schemeClr val="dk2"/>
        </a:solidFill>
        <a:effectLst/>
      </p:bgPr>
    </p:bg>
    <p:spTree>
      <p:nvGrpSpPr>
        <p:cNvPr id="1" name="Shape 126"/>
        <p:cNvGrpSpPr/>
        <p:nvPr/>
      </p:nvGrpSpPr>
      <p:grpSpPr>
        <a:xfrm>
          <a:off x="0" y="0"/>
          <a:ext cx="0" cy="0"/>
        </a:xfrm>
      </p:grpSpPr>
      <p:sp>
        <p:nvSpPr>
          <p:cNvPr id="127" name="Google Shape;127;p13"/>
          <p:cNvSpPr/>
          <p:nvPr/>
        </p:nvSpPr>
        <p:spPr>
          <a:xfrm>
            <a:off x="158250" y="160500"/>
            <a:ext cx="8827500" cy="4822500"/>
          </a:xfrm>
          <a:prstGeom prst="roundRect">
            <a:avLst>
              <a:gd name="adj" fmla="val 790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128" name="Google Shape;128;p13"/>
          <p:cNvSpPr/>
          <p:nvPr/>
        </p:nvSpPr>
        <p:spPr>
          <a:xfrm>
            <a:off x="4442675" y="3269800"/>
            <a:ext cx="1331700" cy="13317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129" name="Google Shape;129;p13"/>
          <p:cNvSpPr/>
          <p:nvPr/>
        </p:nvSpPr>
        <p:spPr>
          <a:xfrm>
            <a:off x="708875" y="1402900"/>
            <a:ext cx="1331700" cy="13317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130" name="Google Shape;130;p13"/>
          <p:cNvSpPr/>
          <p:nvPr/>
        </p:nvSpPr>
        <p:spPr>
          <a:xfrm>
            <a:off x="708875" y="3269800"/>
            <a:ext cx="1331700" cy="13317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131" name="Google Shape;131;p13"/>
          <p:cNvSpPr/>
          <p:nvPr/>
        </p:nvSpPr>
        <p:spPr>
          <a:xfrm>
            <a:off x="4442675" y="1402900"/>
            <a:ext cx="1331700" cy="1331700"/>
          </a:xfrm>
          <a:prstGeom prst="ellipse">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132" name="Google Shape;132;p13"/>
          <p:cNvSpPr txBox="1">
            <a:spLocks noGrp="1"/>
          </p:cNvSpPr>
          <p:nvPr>
            <p:ph type="subTitle" idx="1"/>
          </p:nvPr>
        </p:nvSpPr>
        <p:spPr>
          <a:xfrm>
            <a:off x="2088365" y="2141600"/>
            <a:ext cx="2103000" cy="540000"/>
          </a:xfrm>
          <a:prstGeom prst="rect">
            <a:avLst/>
          </a:prstGeom>
          <a:noFill/>
          <a:ln>
            <a:noFill/>
          </a:ln>
        </p:spPr>
        <p:txBody>
          <a:bodyPr spcFirstLastPara="1" wrap="square" lIns="91425" tIns="91425" rIns="91425" bIns="91425" anchor="ctr" anchorCtr="0">
            <a:noAutofit/>
          </a:bodyPr>
          <a:lstStyle>
            <a:lvl1pPr lvl="0"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1pPr>
            <a:lvl2pPr lvl="1"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2pPr>
            <a:lvl3pPr lvl="2"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3pPr>
            <a:lvl4pPr lvl="3"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4pPr>
            <a:lvl5pPr lvl="4"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5pPr>
            <a:lvl6pPr lvl="5"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6pPr>
            <a:lvl7pPr lvl="6"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7pPr>
            <a:lvl8pPr lvl="7"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8pPr>
            <a:lvl9pPr lvl="8"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9pPr>
          </a:lstStyle>
          <a:p>
            <a:endParaRPr/>
          </a:p>
        </p:txBody>
      </p:sp>
      <p:sp>
        <p:nvSpPr>
          <p:cNvPr id="133" name="Google Shape;133;p13"/>
          <p:cNvSpPr txBox="1">
            <a:spLocks noGrp="1"/>
          </p:cNvSpPr>
          <p:nvPr>
            <p:ph type="title" hasCustomPrompt="1"/>
          </p:nvPr>
        </p:nvSpPr>
        <p:spPr>
          <a:xfrm>
            <a:off x="883725" y="1570150"/>
            <a:ext cx="1031100" cy="997200"/>
          </a:xfrm>
          <a:prstGeom prst="rect">
            <a:avLst/>
          </a:prstGeom>
          <a:noFill/>
          <a:effectLst>
            <a:outerShdw dist="19050" dir="14400000" algn="bl" rotWithShape="0">
              <a:schemeClr val="accent1"/>
            </a:outerShdw>
          </a:effectLst>
        </p:spPr>
        <p:txBody>
          <a:bodyPr spcFirstLastPara="1" wrap="square" lIns="91425" tIns="91425" rIns="91425" bIns="91425" anchor="ctr" anchorCtr="0">
            <a:noAutofit/>
          </a:bodyPr>
          <a:lstStyle>
            <a:lvl1pPr lvl="0" algn="ctr" rtl="0">
              <a:spcBef>
                <a:spcPct val="0"/>
              </a:spcBef>
              <a:spcAft>
                <a:spcPct val="0"/>
              </a:spcAft>
              <a:buSzPts val="5500"/>
              <a:buNone/>
              <a:defRPr sz="5500"/>
            </a:lvl1pPr>
            <a:lvl2pPr lvl="1" algn="ctr" rtl="0">
              <a:spcBef>
                <a:spcPct val="0"/>
              </a:spcBef>
              <a:spcAft>
                <a:spcPct val="0"/>
              </a:spcAft>
              <a:buSzPts val="5500"/>
              <a:buFont typeface="Chicle"/>
              <a:buNone/>
              <a:defRPr sz="5500">
                <a:latin typeface="Chicle"/>
                <a:ea typeface="Chicle"/>
                <a:cs typeface="Chicle"/>
                <a:sym typeface="Chicle"/>
              </a:defRPr>
            </a:lvl2pPr>
            <a:lvl3pPr lvl="2" algn="ctr" rtl="0">
              <a:spcBef>
                <a:spcPct val="0"/>
              </a:spcBef>
              <a:spcAft>
                <a:spcPct val="0"/>
              </a:spcAft>
              <a:buSzPts val="5500"/>
              <a:buFont typeface="Chicle"/>
              <a:buNone/>
              <a:defRPr sz="5500">
                <a:latin typeface="Chicle"/>
                <a:ea typeface="Chicle"/>
                <a:cs typeface="Chicle"/>
                <a:sym typeface="Chicle"/>
              </a:defRPr>
            </a:lvl3pPr>
            <a:lvl4pPr lvl="3" algn="ctr" rtl="0">
              <a:spcBef>
                <a:spcPct val="0"/>
              </a:spcBef>
              <a:spcAft>
                <a:spcPct val="0"/>
              </a:spcAft>
              <a:buSzPts val="5500"/>
              <a:buFont typeface="Chicle"/>
              <a:buNone/>
              <a:defRPr sz="5500">
                <a:latin typeface="Chicle"/>
                <a:ea typeface="Chicle"/>
                <a:cs typeface="Chicle"/>
                <a:sym typeface="Chicle"/>
              </a:defRPr>
            </a:lvl4pPr>
            <a:lvl5pPr lvl="4" algn="ctr" rtl="0">
              <a:spcBef>
                <a:spcPct val="0"/>
              </a:spcBef>
              <a:spcAft>
                <a:spcPct val="0"/>
              </a:spcAft>
              <a:buSzPts val="5500"/>
              <a:buFont typeface="Chicle"/>
              <a:buNone/>
              <a:defRPr sz="5500">
                <a:latin typeface="Chicle"/>
                <a:ea typeface="Chicle"/>
                <a:cs typeface="Chicle"/>
                <a:sym typeface="Chicle"/>
              </a:defRPr>
            </a:lvl5pPr>
            <a:lvl6pPr lvl="5" algn="ctr" rtl="0">
              <a:spcBef>
                <a:spcPct val="0"/>
              </a:spcBef>
              <a:spcAft>
                <a:spcPct val="0"/>
              </a:spcAft>
              <a:buSzPts val="5500"/>
              <a:buFont typeface="Chicle"/>
              <a:buNone/>
              <a:defRPr sz="5500">
                <a:latin typeface="Chicle"/>
                <a:ea typeface="Chicle"/>
                <a:cs typeface="Chicle"/>
                <a:sym typeface="Chicle"/>
              </a:defRPr>
            </a:lvl6pPr>
            <a:lvl7pPr lvl="6" algn="ctr" rtl="0">
              <a:spcBef>
                <a:spcPct val="0"/>
              </a:spcBef>
              <a:spcAft>
                <a:spcPct val="0"/>
              </a:spcAft>
              <a:buSzPts val="5500"/>
              <a:buFont typeface="Chicle"/>
              <a:buNone/>
              <a:defRPr sz="5500">
                <a:latin typeface="Chicle"/>
                <a:ea typeface="Chicle"/>
                <a:cs typeface="Chicle"/>
                <a:sym typeface="Chicle"/>
              </a:defRPr>
            </a:lvl7pPr>
            <a:lvl8pPr lvl="7" algn="ctr" rtl="0">
              <a:spcBef>
                <a:spcPct val="0"/>
              </a:spcBef>
              <a:spcAft>
                <a:spcPct val="0"/>
              </a:spcAft>
              <a:buSzPts val="5500"/>
              <a:buFont typeface="Chicle"/>
              <a:buNone/>
              <a:defRPr sz="5500">
                <a:latin typeface="Chicle"/>
                <a:ea typeface="Chicle"/>
                <a:cs typeface="Chicle"/>
                <a:sym typeface="Chicle"/>
              </a:defRPr>
            </a:lvl8pPr>
            <a:lvl9pPr lvl="8" algn="ctr" rtl="0">
              <a:spcBef>
                <a:spcPct val="0"/>
              </a:spcBef>
              <a:spcAft>
                <a:spcPct val="0"/>
              </a:spcAft>
              <a:buSzPts val="5500"/>
              <a:buFont typeface="Chicle"/>
              <a:buNone/>
              <a:defRPr sz="5500">
                <a:latin typeface="Chicle"/>
                <a:ea typeface="Chicle"/>
                <a:cs typeface="Chicle"/>
                <a:sym typeface="Chicle"/>
              </a:defRPr>
            </a:lvl9pPr>
          </a:lstStyle>
          <a:p>
            <a:r>
              <a:t>xx%</a:t>
            </a:r>
          </a:p>
        </p:txBody>
      </p:sp>
      <p:sp>
        <p:nvSpPr>
          <p:cNvPr id="134" name="Google Shape;134;p13"/>
          <p:cNvSpPr txBox="1">
            <a:spLocks noGrp="1"/>
          </p:cNvSpPr>
          <p:nvPr>
            <p:ph type="subTitle" idx="2"/>
          </p:nvPr>
        </p:nvSpPr>
        <p:spPr>
          <a:xfrm>
            <a:off x="5857821" y="2141600"/>
            <a:ext cx="2103000" cy="540000"/>
          </a:xfrm>
          <a:prstGeom prst="rect">
            <a:avLst/>
          </a:prstGeom>
          <a:noFill/>
          <a:ln>
            <a:noFill/>
          </a:ln>
        </p:spPr>
        <p:txBody>
          <a:bodyPr spcFirstLastPara="1" wrap="square" lIns="91425" tIns="91425" rIns="91425" bIns="91425" anchor="ctr" anchorCtr="0">
            <a:noAutofit/>
          </a:bodyPr>
          <a:lstStyle>
            <a:lvl1pPr lvl="0"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1pPr>
            <a:lvl2pPr lvl="1"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2pPr>
            <a:lvl3pPr lvl="2"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3pPr>
            <a:lvl4pPr lvl="3"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4pPr>
            <a:lvl5pPr lvl="4"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5pPr>
            <a:lvl6pPr lvl="5"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6pPr>
            <a:lvl7pPr lvl="6"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7pPr>
            <a:lvl8pPr lvl="7"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8pPr>
            <a:lvl9pPr lvl="8"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9pPr>
          </a:lstStyle>
          <a:p>
            <a:endParaRPr/>
          </a:p>
        </p:txBody>
      </p:sp>
      <p:sp>
        <p:nvSpPr>
          <p:cNvPr id="135" name="Google Shape;135;p13"/>
          <p:cNvSpPr txBox="1">
            <a:spLocks noGrp="1"/>
          </p:cNvSpPr>
          <p:nvPr>
            <p:ph type="title" idx="3" hasCustomPrompt="1"/>
          </p:nvPr>
        </p:nvSpPr>
        <p:spPr>
          <a:xfrm>
            <a:off x="4592975" y="1570150"/>
            <a:ext cx="1031100" cy="997200"/>
          </a:xfrm>
          <a:prstGeom prst="rect">
            <a:avLst/>
          </a:prstGeom>
          <a:noFill/>
          <a:effectLst>
            <a:outerShdw dist="19050" dir="14400000" algn="bl" rotWithShape="0">
              <a:schemeClr val="accent1"/>
            </a:outerShdw>
          </a:effectLst>
        </p:spPr>
        <p:txBody>
          <a:bodyPr spcFirstLastPara="1" wrap="square" lIns="91425" tIns="91425" rIns="91425" bIns="91425" anchor="ctr" anchorCtr="0">
            <a:noAutofit/>
          </a:bodyPr>
          <a:lstStyle>
            <a:lvl1pPr lvl="0" algn="ctr" rtl="0">
              <a:spcBef>
                <a:spcPct val="0"/>
              </a:spcBef>
              <a:spcAft>
                <a:spcPct val="0"/>
              </a:spcAft>
              <a:buSzPts val="5500"/>
              <a:buNone/>
              <a:defRPr sz="5500"/>
            </a:lvl1pPr>
            <a:lvl2pPr lvl="1" algn="ctr" rtl="0">
              <a:spcBef>
                <a:spcPct val="0"/>
              </a:spcBef>
              <a:spcAft>
                <a:spcPct val="0"/>
              </a:spcAft>
              <a:buSzPts val="5500"/>
              <a:buFont typeface="Chicle"/>
              <a:buNone/>
              <a:defRPr sz="5500">
                <a:latin typeface="Chicle"/>
                <a:ea typeface="Chicle"/>
                <a:cs typeface="Chicle"/>
                <a:sym typeface="Chicle"/>
              </a:defRPr>
            </a:lvl2pPr>
            <a:lvl3pPr lvl="2" algn="ctr" rtl="0">
              <a:spcBef>
                <a:spcPct val="0"/>
              </a:spcBef>
              <a:spcAft>
                <a:spcPct val="0"/>
              </a:spcAft>
              <a:buSzPts val="5500"/>
              <a:buFont typeface="Chicle"/>
              <a:buNone/>
              <a:defRPr sz="5500">
                <a:latin typeface="Chicle"/>
                <a:ea typeface="Chicle"/>
                <a:cs typeface="Chicle"/>
                <a:sym typeface="Chicle"/>
              </a:defRPr>
            </a:lvl3pPr>
            <a:lvl4pPr lvl="3" algn="ctr" rtl="0">
              <a:spcBef>
                <a:spcPct val="0"/>
              </a:spcBef>
              <a:spcAft>
                <a:spcPct val="0"/>
              </a:spcAft>
              <a:buSzPts val="5500"/>
              <a:buFont typeface="Chicle"/>
              <a:buNone/>
              <a:defRPr sz="5500">
                <a:latin typeface="Chicle"/>
                <a:ea typeface="Chicle"/>
                <a:cs typeface="Chicle"/>
                <a:sym typeface="Chicle"/>
              </a:defRPr>
            </a:lvl4pPr>
            <a:lvl5pPr lvl="4" algn="ctr" rtl="0">
              <a:spcBef>
                <a:spcPct val="0"/>
              </a:spcBef>
              <a:spcAft>
                <a:spcPct val="0"/>
              </a:spcAft>
              <a:buSzPts val="5500"/>
              <a:buFont typeface="Chicle"/>
              <a:buNone/>
              <a:defRPr sz="5500">
                <a:latin typeface="Chicle"/>
                <a:ea typeface="Chicle"/>
                <a:cs typeface="Chicle"/>
                <a:sym typeface="Chicle"/>
              </a:defRPr>
            </a:lvl5pPr>
            <a:lvl6pPr lvl="5" algn="ctr" rtl="0">
              <a:spcBef>
                <a:spcPct val="0"/>
              </a:spcBef>
              <a:spcAft>
                <a:spcPct val="0"/>
              </a:spcAft>
              <a:buSzPts val="5500"/>
              <a:buFont typeface="Chicle"/>
              <a:buNone/>
              <a:defRPr sz="5500">
                <a:latin typeface="Chicle"/>
                <a:ea typeface="Chicle"/>
                <a:cs typeface="Chicle"/>
                <a:sym typeface="Chicle"/>
              </a:defRPr>
            </a:lvl6pPr>
            <a:lvl7pPr lvl="6" algn="ctr" rtl="0">
              <a:spcBef>
                <a:spcPct val="0"/>
              </a:spcBef>
              <a:spcAft>
                <a:spcPct val="0"/>
              </a:spcAft>
              <a:buSzPts val="5500"/>
              <a:buFont typeface="Chicle"/>
              <a:buNone/>
              <a:defRPr sz="5500">
                <a:latin typeface="Chicle"/>
                <a:ea typeface="Chicle"/>
                <a:cs typeface="Chicle"/>
                <a:sym typeface="Chicle"/>
              </a:defRPr>
            </a:lvl7pPr>
            <a:lvl8pPr lvl="7" algn="ctr" rtl="0">
              <a:spcBef>
                <a:spcPct val="0"/>
              </a:spcBef>
              <a:spcAft>
                <a:spcPct val="0"/>
              </a:spcAft>
              <a:buSzPts val="5500"/>
              <a:buFont typeface="Chicle"/>
              <a:buNone/>
              <a:defRPr sz="5500">
                <a:latin typeface="Chicle"/>
                <a:ea typeface="Chicle"/>
                <a:cs typeface="Chicle"/>
                <a:sym typeface="Chicle"/>
              </a:defRPr>
            </a:lvl8pPr>
            <a:lvl9pPr lvl="8" algn="ctr" rtl="0">
              <a:spcBef>
                <a:spcPct val="0"/>
              </a:spcBef>
              <a:spcAft>
                <a:spcPct val="0"/>
              </a:spcAft>
              <a:buSzPts val="5500"/>
              <a:buFont typeface="Chicle"/>
              <a:buNone/>
              <a:defRPr sz="5500">
                <a:latin typeface="Chicle"/>
                <a:ea typeface="Chicle"/>
                <a:cs typeface="Chicle"/>
                <a:sym typeface="Chicle"/>
              </a:defRPr>
            </a:lvl9pPr>
          </a:lstStyle>
          <a:p>
            <a:r>
              <a:t>xx%</a:t>
            </a:r>
          </a:p>
        </p:txBody>
      </p:sp>
      <p:sp>
        <p:nvSpPr>
          <p:cNvPr id="136" name="Google Shape;136;p13"/>
          <p:cNvSpPr txBox="1">
            <a:spLocks noGrp="1"/>
          </p:cNvSpPr>
          <p:nvPr>
            <p:ph type="ctrTitle" idx="4"/>
          </p:nvPr>
        </p:nvSpPr>
        <p:spPr>
          <a:xfrm>
            <a:off x="2088365" y="3360800"/>
            <a:ext cx="2103000" cy="428400"/>
          </a:xfrm>
          <a:prstGeom prst="rect">
            <a:avLst/>
          </a:prstGeom>
        </p:spPr>
        <p:txBody>
          <a:bodyPr spcFirstLastPara="1" wrap="square" lIns="91425" tIns="91425" rIns="91425" bIns="91425" anchor="ctr" anchorCtr="0">
            <a:noAutofit/>
          </a:bodyPr>
          <a:lstStyle>
            <a:lvl1pPr lvl="0" rtl="0">
              <a:spcBef>
                <a:spcPct val="0"/>
              </a:spcBef>
              <a:spcAft>
                <a:spcPct val="0"/>
              </a:spcAft>
              <a:buClr>
                <a:schemeClr val="accent1"/>
              </a:buClr>
              <a:buSzPts val="1700"/>
              <a:buFont typeface="Raleway ExtraBold"/>
              <a:buNone/>
              <a:defRPr sz="2000">
                <a:solidFill>
                  <a:schemeClr val="accent1"/>
                </a:solidFill>
                <a:latin typeface="Raleway ExtraBold"/>
                <a:ea typeface="Raleway ExtraBold"/>
                <a:cs typeface="Raleway ExtraBold"/>
                <a:sym typeface="Raleway ExtraBold"/>
              </a:defRPr>
            </a:lvl1pPr>
            <a:lvl2pPr lvl="1"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2pPr>
            <a:lvl3pPr lvl="2"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3pPr>
            <a:lvl4pPr lvl="3"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4pPr>
            <a:lvl5pPr lvl="4"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5pPr>
            <a:lvl6pPr lvl="5"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6pPr>
            <a:lvl7pPr lvl="6"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7pPr>
            <a:lvl8pPr lvl="7"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8pPr>
            <a:lvl9pPr lvl="8"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9pPr>
          </a:lstStyle>
          <a:p>
            <a:endParaRPr/>
          </a:p>
        </p:txBody>
      </p:sp>
      <p:sp>
        <p:nvSpPr>
          <p:cNvPr id="137" name="Google Shape;137;p13"/>
          <p:cNvSpPr txBox="1">
            <a:spLocks noGrp="1"/>
          </p:cNvSpPr>
          <p:nvPr>
            <p:ph type="subTitle" idx="5"/>
          </p:nvPr>
        </p:nvSpPr>
        <p:spPr>
          <a:xfrm>
            <a:off x="2088365" y="3818000"/>
            <a:ext cx="2103000" cy="540000"/>
          </a:xfrm>
          <a:prstGeom prst="rect">
            <a:avLst/>
          </a:prstGeom>
          <a:noFill/>
          <a:ln>
            <a:noFill/>
          </a:ln>
        </p:spPr>
        <p:txBody>
          <a:bodyPr spcFirstLastPara="1" wrap="square" lIns="91425" tIns="91425" rIns="91425" bIns="91425" anchor="ctr" anchorCtr="0">
            <a:noAutofit/>
          </a:bodyPr>
          <a:lstStyle>
            <a:lvl1pPr lvl="0"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1pPr>
            <a:lvl2pPr lvl="1"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2pPr>
            <a:lvl3pPr lvl="2"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3pPr>
            <a:lvl4pPr lvl="3"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4pPr>
            <a:lvl5pPr lvl="4"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5pPr>
            <a:lvl6pPr lvl="5"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6pPr>
            <a:lvl7pPr lvl="6"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7pPr>
            <a:lvl8pPr lvl="7"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8pPr>
            <a:lvl9pPr lvl="8"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9pPr>
          </a:lstStyle>
          <a:p>
            <a:endParaRPr/>
          </a:p>
        </p:txBody>
      </p:sp>
      <p:sp>
        <p:nvSpPr>
          <p:cNvPr id="138" name="Google Shape;138;p13"/>
          <p:cNvSpPr txBox="1">
            <a:spLocks noGrp="1"/>
          </p:cNvSpPr>
          <p:nvPr>
            <p:ph type="title" idx="6" hasCustomPrompt="1"/>
          </p:nvPr>
        </p:nvSpPr>
        <p:spPr>
          <a:xfrm>
            <a:off x="859175" y="3437050"/>
            <a:ext cx="1031100" cy="997200"/>
          </a:xfrm>
          <a:prstGeom prst="rect">
            <a:avLst/>
          </a:prstGeom>
          <a:noFill/>
          <a:effectLst>
            <a:outerShdw dist="19050" dir="14400000" algn="bl" rotWithShape="0">
              <a:schemeClr val="accent1"/>
            </a:outerShdw>
          </a:effectLst>
        </p:spPr>
        <p:txBody>
          <a:bodyPr spcFirstLastPara="1" wrap="square" lIns="91425" tIns="91425" rIns="91425" bIns="91425" anchor="ctr" anchorCtr="0">
            <a:noAutofit/>
          </a:bodyPr>
          <a:lstStyle>
            <a:lvl1pPr lvl="0" algn="ctr" rtl="0">
              <a:spcBef>
                <a:spcPct val="0"/>
              </a:spcBef>
              <a:spcAft>
                <a:spcPct val="0"/>
              </a:spcAft>
              <a:buSzPts val="5500"/>
              <a:buNone/>
              <a:defRPr sz="5500"/>
            </a:lvl1pPr>
            <a:lvl2pPr lvl="1" algn="ctr" rtl="0">
              <a:spcBef>
                <a:spcPct val="0"/>
              </a:spcBef>
              <a:spcAft>
                <a:spcPct val="0"/>
              </a:spcAft>
              <a:buSzPts val="5500"/>
              <a:buFont typeface="Chicle"/>
              <a:buNone/>
              <a:defRPr sz="5500">
                <a:latin typeface="Chicle"/>
                <a:ea typeface="Chicle"/>
                <a:cs typeface="Chicle"/>
                <a:sym typeface="Chicle"/>
              </a:defRPr>
            </a:lvl2pPr>
            <a:lvl3pPr lvl="2" algn="ctr" rtl="0">
              <a:spcBef>
                <a:spcPct val="0"/>
              </a:spcBef>
              <a:spcAft>
                <a:spcPct val="0"/>
              </a:spcAft>
              <a:buSzPts val="5500"/>
              <a:buFont typeface="Chicle"/>
              <a:buNone/>
              <a:defRPr sz="5500">
                <a:latin typeface="Chicle"/>
                <a:ea typeface="Chicle"/>
                <a:cs typeface="Chicle"/>
                <a:sym typeface="Chicle"/>
              </a:defRPr>
            </a:lvl3pPr>
            <a:lvl4pPr lvl="3" algn="ctr" rtl="0">
              <a:spcBef>
                <a:spcPct val="0"/>
              </a:spcBef>
              <a:spcAft>
                <a:spcPct val="0"/>
              </a:spcAft>
              <a:buSzPts val="5500"/>
              <a:buFont typeface="Chicle"/>
              <a:buNone/>
              <a:defRPr sz="5500">
                <a:latin typeface="Chicle"/>
                <a:ea typeface="Chicle"/>
                <a:cs typeface="Chicle"/>
                <a:sym typeface="Chicle"/>
              </a:defRPr>
            </a:lvl4pPr>
            <a:lvl5pPr lvl="4" algn="ctr" rtl="0">
              <a:spcBef>
                <a:spcPct val="0"/>
              </a:spcBef>
              <a:spcAft>
                <a:spcPct val="0"/>
              </a:spcAft>
              <a:buSzPts val="5500"/>
              <a:buFont typeface="Chicle"/>
              <a:buNone/>
              <a:defRPr sz="5500">
                <a:latin typeface="Chicle"/>
                <a:ea typeface="Chicle"/>
                <a:cs typeface="Chicle"/>
                <a:sym typeface="Chicle"/>
              </a:defRPr>
            </a:lvl5pPr>
            <a:lvl6pPr lvl="5" algn="ctr" rtl="0">
              <a:spcBef>
                <a:spcPct val="0"/>
              </a:spcBef>
              <a:spcAft>
                <a:spcPct val="0"/>
              </a:spcAft>
              <a:buSzPts val="5500"/>
              <a:buFont typeface="Chicle"/>
              <a:buNone/>
              <a:defRPr sz="5500">
                <a:latin typeface="Chicle"/>
                <a:ea typeface="Chicle"/>
                <a:cs typeface="Chicle"/>
                <a:sym typeface="Chicle"/>
              </a:defRPr>
            </a:lvl6pPr>
            <a:lvl7pPr lvl="6" algn="ctr" rtl="0">
              <a:spcBef>
                <a:spcPct val="0"/>
              </a:spcBef>
              <a:spcAft>
                <a:spcPct val="0"/>
              </a:spcAft>
              <a:buSzPts val="5500"/>
              <a:buFont typeface="Chicle"/>
              <a:buNone/>
              <a:defRPr sz="5500">
                <a:latin typeface="Chicle"/>
                <a:ea typeface="Chicle"/>
                <a:cs typeface="Chicle"/>
                <a:sym typeface="Chicle"/>
              </a:defRPr>
            </a:lvl7pPr>
            <a:lvl8pPr lvl="7" algn="ctr" rtl="0">
              <a:spcBef>
                <a:spcPct val="0"/>
              </a:spcBef>
              <a:spcAft>
                <a:spcPct val="0"/>
              </a:spcAft>
              <a:buSzPts val="5500"/>
              <a:buFont typeface="Chicle"/>
              <a:buNone/>
              <a:defRPr sz="5500">
                <a:latin typeface="Chicle"/>
                <a:ea typeface="Chicle"/>
                <a:cs typeface="Chicle"/>
                <a:sym typeface="Chicle"/>
              </a:defRPr>
            </a:lvl8pPr>
            <a:lvl9pPr lvl="8" algn="ctr" rtl="0">
              <a:spcBef>
                <a:spcPct val="0"/>
              </a:spcBef>
              <a:spcAft>
                <a:spcPct val="0"/>
              </a:spcAft>
              <a:buSzPts val="5500"/>
              <a:buFont typeface="Chicle"/>
              <a:buNone/>
              <a:defRPr sz="5500">
                <a:latin typeface="Chicle"/>
                <a:ea typeface="Chicle"/>
                <a:cs typeface="Chicle"/>
                <a:sym typeface="Chicle"/>
              </a:defRPr>
            </a:lvl9pPr>
          </a:lstStyle>
          <a:p>
            <a:r>
              <a:t>xx%</a:t>
            </a:r>
          </a:p>
        </p:txBody>
      </p:sp>
      <p:sp>
        <p:nvSpPr>
          <p:cNvPr id="139" name="Google Shape;139;p13"/>
          <p:cNvSpPr txBox="1">
            <a:spLocks noGrp="1"/>
          </p:cNvSpPr>
          <p:nvPr>
            <p:ph type="ctrTitle" idx="7"/>
          </p:nvPr>
        </p:nvSpPr>
        <p:spPr>
          <a:xfrm>
            <a:off x="5857821" y="3360800"/>
            <a:ext cx="2103000" cy="428400"/>
          </a:xfrm>
          <a:prstGeom prst="rect">
            <a:avLst/>
          </a:prstGeom>
        </p:spPr>
        <p:txBody>
          <a:bodyPr spcFirstLastPara="1" wrap="square" lIns="91425" tIns="91425" rIns="91425" bIns="91425" anchor="ctr" anchorCtr="0">
            <a:noAutofit/>
          </a:bodyPr>
          <a:lstStyle>
            <a:lvl1pPr lvl="0" rtl="0">
              <a:spcBef>
                <a:spcPct val="0"/>
              </a:spcBef>
              <a:spcAft>
                <a:spcPct val="0"/>
              </a:spcAft>
              <a:buClr>
                <a:schemeClr val="accent1"/>
              </a:buClr>
              <a:buSzPts val="1700"/>
              <a:buFont typeface="Raleway ExtraBold"/>
              <a:buNone/>
              <a:defRPr sz="2000">
                <a:solidFill>
                  <a:schemeClr val="accent1"/>
                </a:solidFill>
                <a:latin typeface="Raleway ExtraBold"/>
                <a:ea typeface="Raleway ExtraBold"/>
                <a:cs typeface="Raleway ExtraBold"/>
                <a:sym typeface="Raleway ExtraBold"/>
              </a:defRPr>
            </a:lvl1pPr>
            <a:lvl2pPr lvl="1"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2pPr>
            <a:lvl3pPr lvl="2"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3pPr>
            <a:lvl4pPr lvl="3"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4pPr>
            <a:lvl5pPr lvl="4"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5pPr>
            <a:lvl6pPr lvl="5"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6pPr>
            <a:lvl7pPr lvl="6"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7pPr>
            <a:lvl8pPr lvl="7"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8pPr>
            <a:lvl9pPr lvl="8"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9pPr>
          </a:lstStyle>
          <a:p>
            <a:endParaRPr/>
          </a:p>
        </p:txBody>
      </p:sp>
      <p:sp>
        <p:nvSpPr>
          <p:cNvPr id="140" name="Google Shape;140;p13"/>
          <p:cNvSpPr txBox="1">
            <a:spLocks noGrp="1"/>
          </p:cNvSpPr>
          <p:nvPr>
            <p:ph type="subTitle" idx="8"/>
          </p:nvPr>
        </p:nvSpPr>
        <p:spPr>
          <a:xfrm>
            <a:off x="5857821" y="3818000"/>
            <a:ext cx="2103000" cy="540000"/>
          </a:xfrm>
          <a:prstGeom prst="rect">
            <a:avLst/>
          </a:prstGeom>
          <a:noFill/>
          <a:ln>
            <a:noFill/>
          </a:ln>
        </p:spPr>
        <p:txBody>
          <a:bodyPr spcFirstLastPara="1" wrap="square" lIns="91425" tIns="91425" rIns="91425" bIns="91425" anchor="ctr" anchorCtr="0">
            <a:noAutofit/>
          </a:bodyPr>
          <a:lstStyle>
            <a:lvl1pPr lvl="0"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1pPr>
            <a:lvl2pPr lvl="1"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2pPr>
            <a:lvl3pPr lvl="2"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3pPr>
            <a:lvl4pPr lvl="3"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4pPr>
            <a:lvl5pPr lvl="4"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5pPr>
            <a:lvl6pPr lvl="5"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6pPr>
            <a:lvl7pPr lvl="6"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7pPr>
            <a:lvl8pPr lvl="7"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8pPr>
            <a:lvl9pPr lvl="8" rtl="0">
              <a:lnSpc>
                <a:spcPct val="100000"/>
              </a:lnSpc>
              <a:spcBef>
                <a:spcPct val="0"/>
              </a:spcBef>
              <a:spcAft>
                <a:spcPct val="0"/>
              </a:spcAft>
              <a:buClr>
                <a:schemeClr val="accent1"/>
              </a:buClr>
              <a:buSzPts val="1300"/>
              <a:buFont typeface="Arial"/>
              <a:buNone/>
              <a:defRPr sz="1300">
                <a:solidFill>
                  <a:schemeClr val="accent1"/>
                </a:solidFill>
                <a:latin typeface="Arial"/>
                <a:ea typeface="Arial"/>
                <a:cs typeface="Arial"/>
                <a:sym typeface="Arial"/>
              </a:defRPr>
            </a:lvl9pPr>
          </a:lstStyle>
          <a:p>
            <a:endParaRPr/>
          </a:p>
        </p:txBody>
      </p:sp>
      <p:sp>
        <p:nvSpPr>
          <p:cNvPr id="141" name="Google Shape;141;p13"/>
          <p:cNvSpPr txBox="1">
            <a:spLocks noGrp="1"/>
          </p:cNvSpPr>
          <p:nvPr>
            <p:ph type="title" idx="9" hasCustomPrompt="1"/>
          </p:nvPr>
        </p:nvSpPr>
        <p:spPr>
          <a:xfrm>
            <a:off x="4592975" y="3437050"/>
            <a:ext cx="1031100" cy="997200"/>
          </a:xfrm>
          <a:prstGeom prst="rect">
            <a:avLst/>
          </a:prstGeom>
          <a:noFill/>
          <a:effectLst>
            <a:outerShdw dist="19050" dir="14400000" algn="bl" rotWithShape="0">
              <a:schemeClr val="accent1"/>
            </a:outerShdw>
          </a:effectLst>
        </p:spPr>
        <p:txBody>
          <a:bodyPr spcFirstLastPara="1" wrap="square" lIns="91425" tIns="91425" rIns="91425" bIns="91425" anchor="ctr" anchorCtr="0">
            <a:noAutofit/>
          </a:bodyPr>
          <a:lstStyle>
            <a:lvl1pPr lvl="0" algn="ctr" rtl="0">
              <a:spcBef>
                <a:spcPct val="0"/>
              </a:spcBef>
              <a:spcAft>
                <a:spcPct val="0"/>
              </a:spcAft>
              <a:buSzPts val="5500"/>
              <a:buNone/>
              <a:defRPr sz="5500"/>
            </a:lvl1pPr>
            <a:lvl2pPr lvl="1" algn="ctr" rtl="0">
              <a:spcBef>
                <a:spcPct val="0"/>
              </a:spcBef>
              <a:spcAft>
                <a:spcPct val="0"/>
              </a:spcAft>
              <a:buSzPts val="5500"/>
              <a:buFont typeface="Chicle"/>
              <a:buNone/>
              <a:defRPr sz="5500">
                <a:latin typeface="Chicle"/>
                <a:ea typeface="Chicle"/>
                <a:cs typeface="Chicle"/>
                <a:sym typeface="Chicle"/>
              </a:defRPr>
            </a:lvl2pPr>
            <a:lvl3pPr lvl="2" algn="ctr" rtl="0">
              <a:spcBef>
                <a:spcPct val="0"/>
              </a:spcBef>
              <a:spcAft>
                <a:spcPct val="0"/>
              </a:spcAft>
              <a:buSzPts val="5500"/>
              <a:buFont typeface="Chicle"/>
              <a:buNone/>
              <a:defRPr sz="5500">
                <a:latin typeface="Chicle"/>
                <a:ea typeface="Chicle"/>
                <a:cs typeface="Chicle"/>
                <a:sym typeface="Chicle"/>
              </a:defRPr>
            </a:lvl3pPr>
            <a:lvl4pPr lvl="3" algn="ctr" rtl="0">
              <a:spcBef>
                <a:spcPct val="0"/>
              </a:spcBef>
              <a:spcAft>
                <a:spcPct val="0"/>
              </a:spcAft>
              <a:buSzPts val="5500"/>
              <a:buFont typeface="Chicle"/>
              <a:buNone/>
              <a:defRPr sz="5500">
                <a:latin typeface="Chicle"/>
                <a:ea typeface="Chicle"/>
                <a:cs typeface="Chicle"/>
                <a:sym typeface="Chicle"/>
              </a:defRPr>
            </a:lvl4pPr>
            <a:lvl5pPr lvl="4" algn="ctr" rtl="0">
              <a:spcBef>
                <a:spcPct val="0"/>
              </a:spcBef>
              <a:spcAft>
                <a:spcPct val="0"/>
              </a:spcAft>
              <a:buSzPts val="5500"/>
              <a:buFont typeface="Chicle"/>
              <a:buNone/>
              <a:defRPr sz="5500">
                <a:latin typeface="Chicle"/>
                <a:ea typeface="Chicle"/>
                <a:cs typeface="Chicle"/>
                <a:sym typeface="Chicle"/>
              </a:defRPr>
            </a:lvl5pPr>
            <a:lvl6pPr lvl="5" algn="ctr" rtl="0">
              <a:spcBef>
                <a:spcPct val="0"/>
              </a:spcBef>
              <a:spcAft>
                <a:spcPct val="0"/>
              </a:spcAft>
              <a:buSzPts val="5500"/>
              <a:buFont typeface="Chicle"/>
              <a:buNone/>
              <a:defRPr sz="5500">
                <a:latin typeface="Chicle"/>
                <a:ea typeface="Chicle"/>
                <a:cs typeface="Chicle"/>
                <a:sym typeface="Chicle"/>
              </a:defRPr>
            </a:lvl6pPr>
            <a:lvl7pPr lvl="6" algn="ctr" rtl="0">
              <a:spcBef>
                <a:spcPct val="0"/>
              </a:spcBef>
              <a:spcAft>
                <a:spcPct val="0"/>
              </a:spcAft>
              <a:buSzPts val="5500"/>
              <a:buFont typeface="Chicle"/>
              <a:buNone/>
              <a:defRPr sz="5500">
                <a:latin typeface="Chicle"/>
                <a:ea typeface="Chicle"/>
                <a:cs typeface="Chicle"/>
                <a:sym typeface="Chicle"/>
              </a:defRPr>
            </a:lvl7pPr>
            <a:lvl8pPr lvl="7" algn="ctr" rtl="0">
              <a:spcBef>
                <a:spcPct val="0"/>
              </a:spcBef>
              <a:spcAft>
                <a:spcPct val="0"/>
              </a:spcAft>
              <a:buSzPts val="5500"/>
              <a:buFont typeface="Chicle"/>
              <a:buNone/>
              <a:defRPr sz="5500">
                <a:latin typeface="Chicle"/>
                <a:ea typeface="Chicle"/>
                <a:cs typeface="Chicle"/>
                <a:sym typeface="Chicle"/>
              </a:defRPr>
            </a:lvl8pPr>
            <a:lvl9pPr lvl="8" algn="ctr" rtl="0">
              <a:spcBef>
                <a:spcPct val="0"/>
              </a:spcBef>
              <a:spcAft>
                <a:spcPct val="0"/>
              </a:spcAft>
              <a:buSzPts val="5500"/>
              <a:buFont typeface="Chicle"/>
              <a:buNone/>
              <a:defRPr sz="5500">
                <a:latin typeface="Chicle"/>
                <a:ea typeface="Chicle"/>
                <a:cs typeface="Chicle"/>
                <a:sym typeface="Chicle"/>
              </a:defRPr>
            </a:lvl9pPr>
          </a:lstStyle>
          <a:p>
            <a:r>
              <a:t>xx%</a:t>
            </a:r>
          </a:p>
        </p:txBody>
      </p:sp>
      <p:sp>
        <p:nvSpPr>
          <p:cNvPr id="142" name="Google Shape;142;p13"/>
          <p:cNvSpPr txBox="1">
            <a:spLocks noGrp="1"/>
          </p:cNvSpPr>
          <p:nvPr>
            <p:ph type="ctrTitle" idx="13"/>
          </p:nvPr>
        </p:nvSpPr>
        <p:spPr>
          <a:xfrm>
            <a:off x="2088365" y="1684400"/>
            <a:ext cx="2103000" cy="428400"/>
          </a:xfrm>
          <a:prstGeom prst="rect">
            <a:avLst/>
          </a:prstGeom>
        </p:spPr>
        <p:txBody>
          <a:bodyPr spcFirstLastPara="1" wrap="square" lIns="91425" tIns="91425" rIns="91425" bIns="91425" anchor="ctr" anchorCtr="0">
            <a:noAutofit/>
          </a:bodyPr>
          <a:lstStyle>
            <a:lvl1pPr lvl="0" rtl="0">
              <a:spcBef>
                <a:spcPct val="0"/>
              </a:spcBef>
              <a:spcAft>
                <a:spcPct val="0"/>
              </a:spcAft>
              <a:buClr>
                <a:schemeClr val="accent1"/>
              </a:buClr>
              <a:buSzPts val="1700"/>
              <a:buFont typeface="Raleway ExtraBold"/>
              <a:buNone/>
              <a:defRPr sz="2000">
                <a:solidFill>
                  <a:schemeClr val="accent1"/>
                </a:solidFill>
                <a:latin typeface="Raleway ExtraBold"/>
                <a:ea typeface="Raleway ExtraBold"/>
                <a:cs typeface="Raleway ExtraBold"/>
                <a:sym typeface="Raleway ExtraBold"/>
              </a:defRPr>
            </a:lvl1pPr>
            <a:lvl2pPr lvl="1"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2pPr>
            <a:lvl3pPr lvl="2"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3pPr>
            <a:lvl4pPr lvl="3"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4pPr>
            <a:lvl5pPr lvl="4"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5pPr>
            <a:lvl6pPr lvl="5"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6pPr>
            <a:lvl7pPr lvl="6"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7pPr>
            <a:lvl8pPr lvl="7"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8pPr>
            <a:lvl9pPr lvl="8"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9pPr>
          </a:lstStyle>
          <a:p>
            <a:endParaRPr/>
          </a:p>
        </p:txBody>
      </p:sp>
      <p:sp>
        <p:nvSpPr>
          <p:cNvPr id="143" name="Google Shape;143;p13"/>
          <p:cNvSpPr txBox="1">
            <a:spLocks noGrp="1"/>
          </p:cNvSpPr>
          <p:nvPr>
            <p:ph type="ctrTitle" idx="14"/>
          </p:nvPr>
        </p:nvSpPr>
        <p:spPr>
          <a:xfrm>
            <a:off x="5857821" y="1684400"/>
            <a:ext cx="2103000" cy="428400"/>
          </a:xfrm>
          <a:prstGeom prst="rect">
            <a:avLst/>
          </a:prstGeom>
        </p:spPr>
        <p:txBody>
          <a:bodyPr spcFirstLastPara="1" wrap="square" lIns="91425" tIns="91425" rIns="91425" bIns="91425" anchor="ctr" anchorCtr="0">
            <a:noAutofit/>
          </a:bodyPr>
          <a:lstStyle>
            <a:lvl1pPr lvl="0" rtl="0">
              <a:spcBef>
                <a:spcPct val="0"/>
              </a:spcBef>
              <a:spcAft>
                <a:spcPct val="0"/>
              </a:spcAft>
              <a:buClr>
                <a:schemeClr val="accent1"/>
              </a:buClr>
              <a:buSzPts val="1700"/>
              <a:buFont typeface="Raleway ExtraBold"/>
              <a:buNone/>
              <a:defRPr sz="2000">
                <a:solidFill>
                  <a:schemeClr val="accent1"/>
                </a:solidFill>
                <a:latin typeface="Raleway ExtraBold"/>
                <a:ea typeface="Raleway ExtraBold"/>
                <a:cs typeface="Raleway ExtraBold"/>
                <a:sym typeface="Raleway ExtraBold"/>
              </a:defRPr>
            </a:lvl1pPr>
            <a:lvl2pPr lvl="1"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2pPr>
            <a:lvl3pPr lvl="2"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3pPr>
            <a:lvl4pPr lvl="3"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4pPr>
            <a:lvl5pPr lvl="4"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5pPr>
            <a:lvl6pPr lvl="5"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6pPr>
            <a:lvl7pPr lvl="6"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7pPr>
            <a:lvl8pPr lvl="7"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8pPr>
            <a:lvl9pPr lvl="8" rtl="0">
              <a:spcBef>
                <a:spcPct val="0"/>
              </a:spcBef>
              <a:spcAft>
                <a:spcPct val="0"/>
              </a:spcAft>
              <a:buClr>
                <a:schemeClr val="accent1"/>
              </a:buClr>
              <a:buSzPts val="1700"/>
              <a:buFont typeface="Raleway ExtraBold"/>
              <a:buNone/>
              <a:defRPr sz="1700">
                <a:solidFill>
                  <a:schemeClr val="accent1"/>
                </a:solidFill>
                <a:latin typeface="Raleway ExtraBold"/>
                <a:ea typeface="Raleway ExtraBold"/>
                <a:cs typeface="Raleway ExtraBold"/>
                <a:sym typeface="Raleway ExtraBold"/>
              </a:defRPr>
            </a:lvl9pPr>
          </a:lstStyle>
          <a:p>
            <a:endParaRPr/>
          </a:p>
        </p:txBody>
      </p:sp>
      <p:sp>
        <p:nvSpPr>
          <p:cNvPr id="144" name="Google Shape;144;p13"/>
          <p:cNvSpPr txBox="1">
            <a:spLocks noGrp="1"/>
          </p:cNvSpPr>
          <p:nvPr>
            <p:ph type="title" idx="15"/>
          </p:nvPr>
        </p:nvSpPr>
        <p:spPr>
          <a:xfrm>
            <a:off x="720000" y="539500"/>
            <a:ext cx="7704000" cy="375900"/>
          </a:xfrm>
          <a:prstGeom prst="rect">
            <a:avLst/>
          </a:prstGeom>
          <a:effectLst>
            <a:outerShdw dist="19050" dir="10500000" algn="bl" rotWithShape="0">
              <a:schemeClr val="accent1"/>
            </a:outerShdw>
          </a:effectLst>
        </p:spPr>
        <p:txBody>
          <a:bodyPr spcFirstLastPara="1" wrap="square" lIns="91425" tIns="91425" rIns="91425" bIns="91425" anchor="ctr" anchorCtr="0">
            <a:noAutofit/>
          </a:bodyPr>
          <a:lstStyle>
            <a:lvl1pPr lvl="0" algn="ctr" rtl="0">
              <a:spcBef>
                <a:spcPct val="0"/>
              </a:spcBef>
              <a:spcAft>
                <a:spcPct val="0"/>
              </a:spcAft>
              <a:buSzPts val="4000"/>
              <a:buNone/>
              <a:defRPr sz="4000"/>
            </a:lvl1pPr>
            <a:lvl2pPr lvl="1" rtl="0">
              <a:spcBef>
                <a:spcPct val="0"/>
              </a:spcBef>
              <a:spcAft>
                <a:spcPct val="0"/>
              </a:spcAft>
              <a:buSzPts val="2800"/>
              <a:buNone/>
              <a:defRPr/>
            </a:lvl2pPr>
            <a:lvl3pPr lvl="2" rtl="0">
              <a:spcBef>
                <a:spcPct val="0"/>
              </a:spcBef>
              <a:spcAft>
                <a:spcPct val="0"/>
              </a:spcAft>
              <a:buSzPts val="2800"/>
              <a:buNone/>
              <a:defRPr/>
            </a:lvl3pPr>
            <a:lvl4pPr lvl="3" rtl="0">
              <a:spcBef>
                <a:spcPct val="0"/>
              </a:spcBef>
              <a:spcAft>
                <a:spcPct val="0"/>
              </a:spcAft>
              <a:buSzPts val="2800"/>
              <a:buNone/>
              <a:defRPr/>
            </a:lvl4pPr>
            <a:lvl5pPr lvl="4" rtl="0">
              <a:spcBef>
                <a:spcPct val="0"/>
              </a:spcBef>
              <a:spcAft>
                <a:spcPct val="0"/>
              </a:spcAft>
              <a:buSzPts val="2800"/>
              <a:buNone/>
              <a:defRPr/>
            </a:lvl5pPr>
            <a:lvl6pPr lvl="5" rtl="0">
              <a:spcBef>
                <a:spcPct val="0"/>
              </a:spcBef>
              <a:spcAft>
                <a:spcPct val="0"/>
              </a:spcAft>
              <a:buSzPts val="2800"/>
              <a:buNone/>
              <a:defRPr/>
            </a:lvl6pPr>
            <a:lvl7pPr lvl="6" rtl="0">
              <a:spcBef>
                <a:spcPct val="0"/>
              </a:spcBef>
              <a:spcAft>
                <a:spcPct val="0"/>
              </a:spcAft>
              <a:buSzPts val="2800"/>
              <a:buNone/>
              <a:defRPr/>
            </a:lvl7pPr>
            <a:lvl8pPr lvl="7" rtl="0">
              <a:spcBef>
                <a:spcPct val="0"/>
              </a:spcBef>
              <a:spcAft>
                <a:spcPct val="0"/>
              </a:spcAft>
              <a:buSzPts val="2800"/>
              <a:buNone/>
              <a:defRPr/>
            </a:lvl8pPr>
            <a:lvl9pPr lvl="8" rtl="0">
              <a:spcBef>
                <a:spcPct val="0"/>
              </a:spcBef>
              <a:spcAft>
                <a:spcPct val="0"/>
              </a:spcAft>
              <a:buSzPts val="2800"/>
              <a:buNone/>
              <a:defRPr/>
            </a:lvl9pPr>
          </a:lstStyle>
          <a:p>
            <a:endParaRPr/>
          </a:p>
        </p:txBody>
      </p:sp>
      <p:cxnSp>
        <p:nvCxnSpPr>
          <p:cNvPr id="145" name="Google Shape;145;p13"/>
          <p:cNvCxnSpPr/>
          <p:nvPr/>
        </p:nvCxnSpPr>
        <p:spPr>
          <a:xfrm>
            <a:off x="158250" y="1108550"/>
            <a:ext cx="8827500" cy="0"/>
          </a:xfrm>
          <a:prstGeom prst="straightConnector1">
            <a:avLst/>
          </a:prstGeom>
          <a:noFill/>
          <a:ln w="28575" cap="flat" cmpd="sng">
            <a:solidFill>
              <a:schemeClr val="accent1"/>
            </a:solidFill>
            <a:prstDash val="solid"/>
            <a:round/>
            <a:headEnd type="none" w="med" len="med"/>
            <a:tailEnd type="none" w="med" len="med"/>
          </a:ln>
        </p:spPr>
      </p:cxnSp>
      <p:cxnSp>
        <p:nvCxnSpPr>
          <p:cNvPr id="146" name="Google Shape;146;p13"/>
          <p:cNvCxnSpPr/>
          <p:nvPr/>
        </p:nvCxnSpPr>
        <p:spPr>
          <a:xfrm flipH="1">
            <a:off x="158250" y="2571750"/>
            <a:ext cx="0" cy="0"/>
          </a:xfrm>
          <a:prstGeom prst="straightConnector1">
            <a:avLst/>
          </a:prstGeom>
          <a:noFill/>
          <a:ln w="9525" cap="flat" cmpd="sng">
            <a:solidFill>
              <a:schemeClr val="dk2"/>
            </a:solidFill>
            <a:prstDash val="solid"/>
            <a:round/>
            <a:headEnd type="none" w="med" len="med"/>
            <a:tailEnd type="none" w="med" len="med"/>
          </a:ln>
        </p:spPr>
      </p:cxnSp>
      <p:cxnSp>
        <p:nvCxnSpPr>
          <p:cNvPr id="148" name="Google Shape;148;p13"/>
          <p:cNvCxnSpPr/>
          <p:nvPr/>
        </p:nvCxnSpPr>
        <p:spPr>
          <a:xfrm>
            <a:off x="158250" y="3028950"/>
            <a:ext cx="88275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mc:AlternateContent xmlns:mc="http://schemas.openxmlformats.org/markup-compatibility/2006">
    <mc:Choice xmlns:p14="http://schemas.microsoft.com/office/powerpoint/2010/main" Requires="p14">
      <p:transition p14:dur="350">
        <p:fade/>
      </p:transition>
    </mc:Choice>
    <mc:Fallback>
      <p:transition>
        <p:fade/>
      </p:transition>
    </mc:Fallback>
  </mc:AlternateContent>
  <p:timing/>
</p:sldLayout>
</file>

<file path=ppt/slideLayouts/slideLayout6.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matchingName="Thanks!">
  <p:cSld name="CUSTOM_3_1">
    <p:bg>
      <p:bgPr>
        <a:solidFill>
          <a:schemeClr val="dk2"/>
        </a:solidFill>
        <a:effectLst/>
      </p:bgPr>
    </p:bg>
    <p:spTree>
      <p:nvGrpSpPr>
        <p:cNvPr id="1" name="Shape 254"/>
        <p:cNvGrpSpPr/>
        <p:nvPr/>
      </p:nvGrpSpPr>
      <p:grpSpPr>
        <a:xfrm>
          <a:off x="0" y="0"/>
          <a:ext cx="0" cy="0"/>
        </a:xfrm>
      </p:grpSpPr>
      <p:sp>
        <p:nvSpPr>
          <p:cNvPr id="255" name="Google Shape;255;p22"/>
          <p:cNvSpPr/>
          <p:nvPr/>
        </p:nvSpPr>
        <p:spPr>
          <a:xfrm>
            <a:off x="158250" y="160500"/>
            <a:ext cx="8827500" cy="4822500"/>
          </a:xfrm>
          <a:prstGeom prst="roundRect">
            <a:avLst>
              <a:gd name="adj" fmla="val 790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56" name="Google Shape;256;p22"/>
          <p:cNvSpPr txBox="1"/>
          <p:nvPr/>
        </p:nvSpPr>
        <p:spPr>
          <a:xfrm>
            <a:off x="1246625" y="3736450"/>
            <a:ext cx="3078900" cy="522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300"/>
              </a:spcBef>
              <a:spcAft>
                <a:spcPct val="0"/>
              </a:spcAft>
              <a:buNone/>
            </a:pPr>
            <a:r>
              <a:rPr lang="en" sz="1000">
                <a:solidFill>
                  <a:schemeClr val="accent1"/>
                </a:solidFill>
                <a:latin typeface="Raleway"/>
                <a:ea typeface="Raleway"/>
                <a:cs typeface="Raleway"/>
                <a:sym typeface="Raleway"/>
              </a:rPr>
              <a:t>CREDITS: This presentation template was created by </a:t>
            </a:r>
            <a:r>
              <a:rPr lang="en" sz="1000">
                <a:solidFill>
                  <a:schemeClr val="accent1"/>
                </a:solidFill>
                <a:uFill>
                  <a:noFill/>
                </a:uFill>
                <a:latin typeface="Raleway"/>
                <a:ea typeface="Raleway"/>
                <a:cs typeface="Raleway"/>
                <a:sym typeface="Raleway"/>
                <a:hlinkClick r:id="rId1">
                  <a:extLst>
                    <a:ext uri="{A12FA001-AC4F-418D-AE19-62706E023703}">
                      <ahyp:hlinkClr xmlns:ahyp="http://schemas.microsoft.com/office/drawing/2018/hyperlinkcolor" val="tx"/>
                    </a:ext>
                  </a:extLst>
                </a:hlinkClick>
              </a:rPr>
              <a:t>Slidesgo</a:t>
            </a:r>
            <a:r>
              <a:rPr lang="en" sz="1000">
                <a:solidFill>
                  <a:schemeClr val="accent1"/>
                </a:solidFill>
                <a:latin typeface="Raleway"/>
                <a:ea typeface="Raleway"/>
                <a:cs typeface="Raleway"/>
                <a:sym typeface="Raleway"/>
              </a:rPr>
              <a:t>, including icons by </a:t>
            </a:r>
            <a:r>
              <a:rPr lang="en" sz="1000">
                <a:solidFill>
                  <a:schemeClr val="accent1"/>
                </a:solidFill>
                <a:uFill>
                  <a:noFill/>
                </a:uFill>
                <a:latin typeface="Raleway"/>
                <a:ea typeface="Raleway"/>
                <a:cs typeface="Raleway"/>
                <a:sym typeface="Raleway"/>
                <a:hlinkClick r:id="rId2">
                  <a:extLst>
                    <a:ext uri="{A12FA001-AC4F-418D-AE19-62706E023703}">
                      <ahyp:hlinkClr xmlns:ahyp="http://schemas.microsoft.com/office/drawing/2018/hyperlinkcolor" val="tx"/>
                    </a:ext>
                  </a:extLst>
                </a:hlinkClick>
              </a:rPr>
              <a:t>Flaticon</a:t>
            </a:r>
            <a:r>
              <a:rPr lang="en" sz="1000">
                <a:solidFill>
                  <a:schemeClr val="accent1"/>
                </a:solidFill>
                <a:latin typeface="Raleway"/>
                <a:ea typeface="Raleway"/>
                <a:cs typeface="Raleway"/>
                <a:sym typeface="Raleway"/>
              </a:rPr>
              <a:t>, and infographics &amp; images by </a:t>
            </a:r>
            <a:r>
              <a:rPr lang="en" sz="1000">
                <a:solidFill>
                  <a:schemeClr val="accent1"/>
                </a:solidFill>
                <a:uFill>
                  <a:noFill/>
                </a:uFill>
                <a:latin typeface="Raleway"/>
                <a:ea typeface="Raleway"/>
                <a:cs typeface="Raleway"/>
                <a:sym typeface="Raleway"/>
                <a:hlinkClick r:id="rId3">
                  <a:extLst>
                    <a:ext uri="{A12FA001-AC4F-418D-AE19-62706E023703}">
                      <ahyp:hlinkClr xmlns:ahyp="http://schemas.microsoft.com/office/drawing/2018/hyperlinkcolor" val="tx"/>
                    </a:ext>
                  </a:extLst>
                </a:hlinkClick>
              </a:rPr>
              <a:t>Freepik</a:t>
            </a:r>
            <a:r>
              <a:rPr lang="en" sz="1000">
                <a:solidFill>
                  <a:schemeClr val="accent1"/>
                </a:solidFill>
                <a:latin typeface="Raleway"/>
                <a:ea typeface="Raleway"/>
                <a:cs typeface="Raleway"/>
                <a:sym typeface="Raleway"/>
              </a:rPr>
              <a:t>. </a:t>
            </a:r>
            <a:endParaRPr sz="1000">
              <a:solidFill>
                <a:schemeClr val="accent1"/>
              </a:solidFill>
              <a:latin typeface="Raleway"/>
              <a:ea typeface="Raleway"/>
              <a:cs typeface="Raleway"/>
              <a:sym typeface="Raleway"/>
            </a:endParaRPr>
          </a:p>
        </p:txBody>
      </p:sp>
      <p:sp>
        <p:nvSpPr>
          <p:cNvPr id="257" name="Google Shape;257;p22"/>
          <p:cNvSpPr txBox="1">
            <a:spLocks noGrp="1"/>
          </p:cNvSpPr>
          <p:nvPr>
            <p:ph type="subTitle" idx="1"/>
          </p:nvPr>
        </p:nvSpPr>
        <p:spPr>
          <a:xfrm>
            <a:off x="1246625" y="1778432"/>
            <a:ext cx="2829900" cy="1043700"/>
          </a:xfrm>
          <a:prstGeom prst="rect">
            <a:avLst/>
          </a:prstGeom>
          <a:noFill/>
          <a:ln>
            <a:noFill/>
          </a:ln>
        </p:spPr>
        <p:txBody>
          <a:bodyPr spcFirstLastPara="1" wrap="square" lIns="91425" tIns="91425" rIns="91425" bIns="91425" anchor="ctr" anchorCtr="0">
            <a:noAutofit/>
          </a:bodyPr>
          <a:lstStyle>
            <a:lvl1pPr lvl="0" rtl="0">
              <a:lnSpc>
                <a:spcPct val="100000"/>
              </a:lnSpc>
              <a:spcBef>
                <a:spcPct val="0"/>
              </a:spcBef>
              <a:spcAft>
                <a:spcPct val="0"/>
              </a:spcAft>
              <a:buClr>
                <a:schemeClr val="accent1"/>
              </a:buClr>
              <a:buSzPts val="1400"/>
              <a:buFont typeface="Raleway"/>
              <a:buNone/>
              <a:defRPr sz="1400" b="1">
                <a:solidFill>
                  <a:schemeClr val="accent1"/>
                </a:solidFill>
                <a:latin typeface="Raleway"/>
                <a:ea typeface="Raleway"/>
                <a:cs typeface="Raleway"/>
                <a:sym typeface="Raleway"/>
              </a:defRPr>
            </a:lvl1pPr>
            <a:lvl2pPr lvl="1" rtl="0">
              <a:lnSpc>
                <a:spcPct val="100000"/>
              </a:lnSpc>
              <a:spcBef>
                <a:spcPct val="0"/>
              </a:spcBef>
              <a:spcAft>
                <a:spcPct val="0"/>
              </a:spcAft>
              <a:buClr>
                <a:schemeClr val="accent1"/>
              </a:buClr>
              <a:buSzPts val="1400"/>
              <a:buFont typeface="Raleway"/>
              <a:buNone/>
              <a:defRPr b="1">
                <a:solidFill>
                  <a:schemeClr val="accent1"/>
                </a:solidFill>
                <a:latin typeface="Raleway"/>
                <a:ea typeface="Raleway"/>
                <a:cs typeface="Raleway"/>
                <a:sym typeface="Raleway"/>
              </a:defRPr>
            </a:lvl2pPr>
            <a:lvl3pPr lvl="2" rtl="0">
              <a:lnSpc>
                <a:spcPct val="100000"/>
              </a:lnSpc>
              <a:spcBef>
                <a:spcPct val="0"/>
              </a:spcBef>
              <a:spcAft>
                <a:spcPct val="0"/>
              </a:spcAft>
              <a:buClr>
                <a:schemeClr val="accent1"/>
              </a:buClr>
              <a:buSzPts val="1400"/>
              <a:buFont typeface="Raleway"/>
              <a:buNone/>
              <a:defRPr b="1">
                <a:solidFill>
                  <a:schemeClr val="accent1"/>
                </a:solidFill>
                <a:latin typeface="Raleway"/>
                <a:ea typeface="Raleway"/>
                <a:cs typeface="Raleway"/>
                <a:sym typeface="Raleway"/>
              </a:defRPr>
            </a:lvl3pPr>
            <a:lvl4pPr lvl="3" rtl="0">
              <a:lnSpc>
                <a:spcPct val="100000"/>
              </a:lnSpc>
              <a:spcBef>
                <a:spcPct val="0"/>
              </a:spcBef>
              <a:spcAft>
                <a:spcPct val="0"/>
              </a:spcAft>
              <a:buClr>
                <a:schemeClr val="accent1"/>
              </a:buClr>
              <a:buSzPts val="1400"/>
              <a:buFont typeface="Raleway"/>
              <a:buNone/>
              <a:defRPr b="1">
                <a:solidFill>
                  <a:schemeClr val="accent1"/>
                </a:solidFill>
                <a:latin typeface="Raleway"/>
                <a:ea typeface="Raleway"/>
                <a:cs typeface="Raleway"/>
                <a:sym typeface="Raleway"/>
              </a:defRPr>
            </a:lvl4pPr>
            <a:lvl5pPr lvl="4" rtl="0">
              <a:lnSpc>
                <a:spcPct val="100000"/>
              </a:lnSpc>
              <a:spcBef>
                <a:spcPct val="0"/>
              </a:spcBef>
              <a:spcAft>
                <a:spcPct val="0"/>
              </a:spcAft>
              <a:buClr>
                <a:schemeClr val="accent1"/>
              </a:buClr>
              <a:buSzPts val="1400"/>
              <a:buFont typeface="Raleway"/>
              <a:buNone/>
              <a:defRPr b="1">
                <a:solidFill>
                  <a:schemeClr val="accent1"/>
                </a:solidFill>
                <a:latin typeface="Raleway"/>
                <a:ea typeface="Raleway"/>
                <a:cs typeface="Raleway"/>
                <a:sym typeface="Raleway"/>
              </a:defRPr>
            </a:lvl5pPr>
            <a:lvl6pPr lvl="5" rtl="0">
              <a:lnSpc>
                <a:spcPct val="100000"/>
              </a:lnSpc>
              <a:spcBef>
                <a:spcPct val="0"/>
              </a:spcBef>
              <a:spcAft>
                <a:spcPct val="0"/>
              </a:spcAft>
              <a:buClr>
                <a:schemeClr val="accent1"/>
              </a:buClr>
              <a:buSzPts val="1400"/>
              <a:buFont typeface="Raleway"/>
              <a:buNone/>
              <a:defRPr b="1">
                <a:solidFill>
                  <a:schemeClr val="accent1"/>
                </a:solidFill>
                <a:latin typeface="Raleway"/>
                <a:ea typeface="Raleway"/>
                <a:cs typeface="Raleway"/>
                <a:sym typeface="Raleway"/>
              </a:defRPr>
            </a:lvl6pPr>
            <a:lvl7pPr lvl="6" rtl="0">
              <a:lnSpc>
                <a:spcPct val="100000"/>
              </a:lnSpc>
              <a:spcBef>
                <a:spcPct val="0"/>
              </a:spcBef>
              <a:spcAft>
                <a:spcPct val="0"/>
              </a:spcAft>
              <a:buClr>
                <a:schemeClr val="accent1"/>
              </a:buClr>
              <a:buSzPts val="1400"/>
              <a:buFont typeface="Raleway"/>
              <a:buNone/>
              <a:defRPr b="1">
                <a:solidFill>
                  <a:schemeClr val="accent1"/>
                </a:solidFill>
                <a:latin typeface="Raleway"/>
                <a:ea typeface="Raleway"/>
                <a:cs typeface="Raleway"/>
                <a:sym typeface="Raleway"/>
              </a:defRPr>
            </a:lvl7pPr>
            <a:lvl8pPr lvl="7" rtl="0">
              <a:lnSpc>
                <a:spcPct val="100000"/>
              </a:lnSpc>
              <a:spcBef>
                <a:spcPct val="0"/>
              </a:spcBef>
              <a:spcAft>
                <a:spcPct val="0"/>
              </a:spcAft>
              <a:buClr>
                <a:schemeClr val="accent1"/>
              </a:buClr>
              <a:buSzPts val="1400"/>
              <a:buFont typeface="Raleway"/>
              <a:buNone/>
              <a:defRPr b="1">
                <a:solidFill>
                  <a:schemeClr val="accent1"/>
                </a:solidFill>
                <a:latin typeface="Raleway"/>
                <a:ea typeface="Raleway"/>
                <a:cs typeface="Raleway"/>
                <a:sym typeface="Raleway"/>
              </a:defRPr>
            </a:lvl8pPr>
            <a:lvl9pPr lvl="8" rtl="0">
              <a:lnSpc>
                <a:spcPct val="100000"/>
              </a:lnSpc>
              <a:spcBef>
                <a:spcPct val="0"/>
              </a:spcBef>
              <a:spcAft>
                <a:spcPct val="0"/>
              </a:spcAft>
              <a:buClr>
                <a:schemeClr val="accent1"/>
              </a:buClr>
              <a:buSzPts val="1400"/>
              <a:buFont typeface="Raleway"/>
              <a:buNone/>
              <a:defRPr b="1">
                <a:solidFill>
                  <a:schemeClr val="accent1"/>
                </a:solidFill>
                <a:latin typeface="Raleway"/>
                <a:ea typeface="Raleway"/>
                <a:cs typeface="Raleway"/>
                <a:sym typeface="Raleway"/>
              </a:defRPr>
            </a:lvl9pPr>
          </a:lstStyle>
          <a:p>
            <a:endParaRPr/>
          </a:p>
        </p:txBody>
      </p:sp>
      <p:sp>
        <p:nvSpPr>
          <p:cNvPr id="258" name="Google Shape;258;p22"/>
          <p:cNvSpPr txBox="1">
            <a:spLocks noGrp="1"/>
          </p:cNvSpPr>
          <p:nvPr>
            <p:ph type="ctrTitle"/>
          </p:nvPr>
        </p:nvSpPr>
        <p:spPr>
          <a:xfrm>
            <a:off x="1246625" y="539500"/>
            <a:ext cx="5036400" cy="1117800"/>
          </a:xfrm>
          <a:prstGeom prst="rect">
            <a:avLst/>
          </a:prstGeom>
          <a:effectLst>
            <a:outerShdw dist="28575" dir="9360000" algn="bl" rotWithShape="0">
              <a:schemeClr val="accent1"/>
            </a:outerShdw>
          </a:effectLst>
        </p:spPr>
        <p:txBody>
          <a:bodyPr spcFirstLastPara="1" wrap="square" lIns="91425" tIns="91425" rIns="91425" bIns="91425" anchor="ctr" anchorCtr="0">
            <a:noAutofit/>
          </a:bodyPr>
          <a:lstStyle>
            <a:lvl1pPr lvl="0" rtl="0">
              <a:spcBef>
                <a:spcPct val="0"/>
              </a:spcBef>
              <a:spcAft>
                <a:spcPct val="0"/>
              </a:spcAft>
              <a:buSzPts val="9400"/>
              <a:buFont typeface="Chicle"/>
              <a:buNone/>
              <a:defRPr sz="9400">
                <a:latin typeface="Chicle"/>
                <a:ea typeface="Chicle"/>
                <a:cs typeface="Chicle"/>
                <a:sym typeface="Chicle"/>
              </a:defRPr>
            </a:lvl1pPr>
            <a:lvl2pPr lvl="1" rtl="0">
              <a:spcBef>
                <a:spcPct val="0"/>
              </a:spcBef>
              <a:spcAft>
                <a:spcPct val="0"/>
              </a:spcAft>
              <a:buClr>
                <a:srgbClr val="317965"/>
              </a:buClr>
              <a:buSzPts val="6600"/>
              <a:buNone/>
              <a:defRPr sz="6600">
                <a:solidFill>
                  <a:srgbClr val="317965"/>
                </a:solidFill>
              </a:defRPr>
            </a:lvl2pPr>
            <a:lvl3pPr lvl="2" rtl="0">
              <a:spcBef>
                <a:spcPct val="0"/>
              </a:spcBef>
              <a:spcAft>
                <a:spcPct val="0"/>
              </a:spcAft>
              <a:buClr>
                <a:srgbClr val="317965"/>
              </a:buClr>
              <a:buSzPts val="6600"/>
              <a:buNone/>
              <a:defRPr sz="6600">
                <a:solidFill>
                  <a:srgbClr val="317965"/>
                </a:solidFill>
              </a:defRPr>
            </a:lvl3pPr>
            <a:lvl4pPr lvl="3" rtl="0">
              <a:spcBef>
                <a:spcPct val="0"/>
              </a:spcBef>
              <a:spcAft>
                <a:spcPct val="0"/>
              </a:spcAft>
              <a:buClr>
                <a:srgbClr val="317965"/>
              </a:buClr>
              <a:buSzPts val="6600"/>
              <a:buNone/>
              <a:defRPr sz="6600">
                <a:solidFill>
                  <a:srgbClr val="317965"/>
                </a:solidFill>
              </a:defRPr>
            </a:lvl4pPr>
            <a:lvl5pPr lvl="4" rtl="0">
              <a:spcBef>
                <a:spcPct val="0"/>
              </a:spcBef>
              <a:spcAft>
                <a:spcPct val="0"/>
              </a:spcAft>
              <a:buClr>
                <a:srgbClr val="317965"/>
              </a:buClr>
              <a:buSzPts val="6600"/>
              <a:buNone/>
              <a:defRPr sz="6600">
                <a:solidFill>
                  <a:srgbClr val="317965"/>
                </a:solidFill>
              </a:defRPr>
            </a:lvl5pPr>
            <a:lvl6pPr lvl="5" rtl="0">
              <a:spcBef>
                <a:spcPct val="0"/>
              </a:spcBef>
              <a:spcAft>
                <a:spcPct val="0"/>
              </a:spcAft>
              <a:buClr>
                <a:srgbClr val="317965"/>
              </a:buClr>
              <a:buSzPts val="6600"/>
              <a:buNone/>
              <a:defRPr sz="6600">
                <a:solidFill>
                  <a:srgbClr val="317965"/>
                </a:solidFill>
              </a:defRPr>
            </a:lvl6pPr>
            <a:lvl7pPr lvl="6" rtl="0">
              <a:spcBef>
                <a:spcPct val="0"/>
              </a:spcBef>
              <a:spcAft>
                <a:spcPct val="0"/>
              </a:spcAft>
              <a:buClr>
                <a:srgbClr val="317965"/>
              </a:buClr>
              <a:buSzPts val="6600"/>
              <a:buNone/>
              <a:defRPr sz="6600">
                <a:solidFill>
                  <a:srgbClr val="317965"/>
                </a:solidFill>
              </a:defRPr>
            </a:lvl7pPr>
            <a:lvl8pPr lvl="7" rtl="0">
              <a:spcBef>
                <a:spcPct val="0"/>
              </a:spcBef>
              <a:spcAft>
                <a:spcPct val="0"/>
              </a:spcAft>
              <a:buClr>
                <a:srgbClr val="317965"/>
              </a:buClr>
              <a:buSzPts val="6600"/>
              <a:buNone/>
              <a:defRPr sz="6600">
                <a:solidFill>
                  <a:srgbClr val="317965"/>
                </a:solidFill>
              </a:defRPr>
            </a:lvl8pPr>
            <a:lvl9pPr lvl="8" rtl="0">
              <a:spcBef>
                <a:spcPct val="0"/>
              </a:spcBef>
              <a:spcAft>
                <a:spcPct val="0"/>
              </a:spcAft>
              <a:buClr>
                <a:srgbClr val="317965"/>
              </a:buClr>
              <a:buSzPts val="6600"/>
              <a:buNone/>
              <a:defRPr sz="6600">
                <a:solidFill>
                  <a:srgbClr val="317965"/>
                </a:solidFill>
              </a:defRPr>
            </a:lvl9pPr>
          </a:lstStyle>
          <a:p>
            <a:endParaRPr/>
          </a:p>
        </p:txBody>
      </p:sp>
      <p:cxnSp>
        <p:nvCxnSpPr>
          <p:cNvPr id="259" name="Google Shape;259;p22"/>
          <p:cNvCxnSpPr/>
          <p:nvPr/>
        </p:nvCxnSpPr>
        <p:spPr>
          <a:xfrm flipH="1">
            <a:off x="713225" y="145250"/>
            <a:ext cx="0" cy="4837800"/>
          </a:xfrm>
          <a:prstGeom prst="straightConnector1">
            <a:avLst/>
          </a:prstGeom>
          <a:noFill/>
          <a:ln w="28575" cap="flat" cmpd="sng">
            <a:solidFill>
              <a:schemeClr val="accent1"/>
            </a:solidFill>
            <a:prstDash val="solid"/>
            <a:round/>
            <a:headEnd type="none" w="med" len="med"/>
            <a:tailEnd type="none" w="med" len="med"/>
          </a:ln>
        </p:spPr>
      </p:cxnSp>
      <p:cxnSp>
        <p:nvCxnSpPr>
          <p:cNvPr id="260" name="Google Shape;260;p22"/>
          <p:cNvCxnSpPr/>
          <p:nvPr/>
        </p:nvCxnSpPr>
        <p:spPr>
          <a:xfrm flipH="1">
            <a:off x="5894825" y="152850"/>
            <a:ext cx="0" cy="4837800"/>
          </a:xfrm>
          <a:prstGeom prst="straightConnector1">
            <a:avLst/>
          </a:prstGeom>
          <a:noFill/>
          <a:ln w="28575" cap="flat" cmpd="sng">
            <a:solidFill>
              <a:schemeClr val="accent1"/>
            </a:solidFill>
            <a:prstDash val="solid"/>
            <a:round/>
            <a:headEnd type="none" w="med" len="med"/>
            <a:tailEnd type="none" w="med" len="med"/>
          </a:ln>
        </p:spPr>
      </p:cxnSp>
      <p:cxnSp>
        <p:nvCxnSpPr>
          <p:cNvPr id="261" name="Google Shape;261;p22"/>
          <p:cNvCxnSpPr/>
          <p:nvPr/>
        </p:nvCxnSpPr>
        <p:spPr>
          <a:xfrm flipH="1">
            <a:off x="6428225" y="152850"/>
            <a:ext cx="0" cy="483780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mc:AlternateContent xmlns:mc="http://schemas.openxmlformats.org/markup-compatibility/2006">
    <mc:Choice xmlns:p14="http://schemas.microsoft.com/office/powerpoint/2010/main" Requires="p14">
      <p:transition p14:dur="350">
        <p:fade/>
      </p:transition>
    </mc:Choice>
    <mc:Fallback>
      <p:transition>
        <p:fade/>
      </p:transition>
    </mc:Fallback>
  </mc:AlternateContent>
  <p:timing/>
</p:sldLayout>
</file>

<file path=ppt/slideLayouts/slideLayout7.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matchingName="Background">
  <p:cSld name="CUSTOM_5">
    <p:bg>
      <p:bgPr>
        <a:solidFill>
          <a:schemeClr val="dk2"/>
        </a:solidFill>
        <a:effectLst/>
      </p:bgPr>
    </p:bg>
    <p:spTree>
      <p:nvGrpSpPr>
        <p:cNvPr id="1" name="Shape 262"/>
        <p:cNvGrpSpPr/>
        <p:nvPr/>
      </p:nvGrpSpPr>
      <p:grpSpPr>
        <a:xfrm>
          <a:off x="0" y="0"/>
          <a:ext cx="0" cy="0"/>
        </a:xfrm>
      </p:grpSpPr>
      <p:sp>
        <p:nvSpPr>
          <p:cNvPr id="263" name="Google Shape;263;p23"/>
          <p:cNvSpPr/>
          <p:nvPr/>
        </p:nvSpPr>
        <p:spPr>
          <a:xfrm>
            <a:off x="158250" y="160500"/>
            <a:ext cx="8827500" cy="4822500"/>
          </a:xfrm>
          <a:prstGeom prst="roundRect">
            <a:avLst>
              <a:gd name="adj" fmla="val 790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nvGrpSpPr>
          <p:cNvPr id="264" name="Google Shape;264;p23"/>
          <p:cNvGrpSpPr/>
          <p:nvPr/>
        </p:nvGrpSpPr>
        <p:grpSpPr>
          <a:xfrm>
            <a:off x="3644054" y="4512049"/>
            <a:ext cx="569000" cy="553717"/>
            <a:chOff x="-8492456" y="12255173"/>
            <a:chExt cx="1591608" cy="1548859"/>
          </a:xfrm>
        </p:grpSpPr>
        <p:sp>
          <p:nvSpPr>
            <p:cNvPr id="265" name="Google Shape;265;p23"/>
            <p:cNvSpPr/>
            <p:nvPr/>
          </p:nvSpPr>
          <p:spPr>
            <a:xfrm>
              <a:off x="-8492456" y="13009931"/>
              <a:ext cx="794100" cy="794100"/>
            </a:xfrm>
            <a:prstGeom prst="teardrop">
              <a:avLst>
                <a:gd name="adj" fmla="val 100000"/>
              </a:avLst>
            </a:pr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66" name="Google Shape;266;p23"/>
            <p:cNvSpPr/>
            <p:nvPr/>
          </p:nvSpPr>
          <p:spPr>
            <a:xfrm flipH="1">
              <a:off x="-7694947" y="13009931"/>
              <a:ext cx="794100" cy="794100"/>
            </a:xfrm>
            <a:prstGeom prst="teardrop">
              <a:avLst>
                <a:gd name="adj" fmla="val 100000"/>
              </a:avLst>
            </a:pr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67" name="Google Shape;267;p23"/>
            <p:cNvSpPr/>
            <p:nvPr/>
          </p:nvSpPr>
          <p:spPr>
            <a:xfrm>
              <a:off x="-7622284" y="12360958"/>
              <a:ext cx="648900" cy="648900"/>
            </a:xfrm>
            <a:prstGeom prst="round2DiagRect">
              <a:avLst>
                <a:gd name="adj1" fmla="val 50000"/>
                <a:gd name="adj2" fmla="val 0"/>
              </a:avLst>
            </a:prstGeom>
            <a:solidFill>
              <a:schemeClr val="accent3"/>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68" name="Google Shape;268;p23"/>
            <p:cNvSpPr/>
            <p:nvPr/>
          </p:nvSpPr>
          <p:spPr>
            <a:xfrm flipH="1">
              <a:off x="-8419919" y="12360958"/>
              <a:ext cx="648900" cy="648900"/>
            </a:xfrm>
            <a:prstGeom prst="round2DiagRect">
              <a:avLst>
                <a:gd name="adj1" fmla="val 50000"/>
                <a:gd name="adj2" fmla="val 0"/>
              </a:avLst>
            </a:prstGeom>
            <a:solidFill>
              <a:schemeClr val="accent3"/>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69" name="Google Shape;269;p23"/>
            <p:cNvSpPr/>
            <p:nvPr/>
          </p:nvSpPr>
          <p:spPr>
            <a:xfrm>
              <a:off x="-7809459" y="12506760"/>
              <a:ext cx="201300" cy="1157400"/>
            </a:xfrm>
            <a:prstGeom prst="roundRect">
              <a:avLst>
                <a:gd name="adj" fmla="val 50000"/>
              </a:avLst>
            </a:prstGeom>
            <a:solidFill>
              <a:schemeClr val="dk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nvGrpSpPr>
            <p:cNvPr id="270" name="Google Shape;270;p23"/>
            <p:cNvGrpSpPr/>
            <p:nvPr/>
          </p:nvGrpSpPr>
          <p:grpSpPr>
            <a:xfrm>
              <a:off x="-8343366" y="12255173"/>
              <a:ext cx="1269084" cy="598200"/>
              <a:chOff x="-8343366" y="12255173"/>
              <a:chExt cx="1269084" cy="598200"/>
            </a:xfrm>
          </p:grpSpPr>
          <p:sp>
            <p:nvSpPr>
              <p:cNvPr id="271" name="Google Shape;271;p23"/>
              <p:cNvSpPr/>
              <p:nvPr/>
            </p:nvSpPr>
            <p:spPr>
              <a:xfrm>
                <a:off x="-8343366" y="12255173"/>
                <a:ext cx="598200" cy="598200"/>
              </a:xfrm>
              <a:prstGeom prst="arc">
                <a:avLst>
                  <a:gd name="adj1" fmla="val 16200000"/>
                  <a:gd name="adj2" fmla="val 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72" name="Google Shape;272;p23"/>
              <p:cNvSpPr/>
              <p:nvPr/>
            </p:nvSpPr>
            <p:spPr>
              <a:xfrm flipH="1">
                <a:off x="-7672482" y="12255173"/>
                <a:ext cx="598200" cy="598200"/>
              </a:xfrm>
              <a:prstGeom prst="arc">
                <a:avLst>
                  <a:gd name="adj1" fmla="val 16200000"/>
                  <a:gd name="adj2" fmla="val 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grpSp>
      <p:sp>
        <p:nvSpPr>
          <p:cNvPr id="273" name="Google Shape;273;p23"/>
          <p:cNvSpPr/>
          <p:nvPr/>
        </p:nvSpPr>
        <p:spPr>
          <a:xfrm>
            <a:off x="4287504" y="4781875"/>
            <a:ext cx="283891" cy="283891"/>
          </a:xfrm>
          <a:prstGeom prst="teardrop">
            <a:avLst>
              <a:gd name="adj" fmla="val 100000"/>
            </a:avLst>
          </a:pr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74" name="Google Shape;274;p23"/>
          <p:cNvSpPr/>
          <p:nvPr/>
        </p:nvSpPr>
        <p:spPr>
          <a:xfrm flipH="1">
            <a:off x="4572613" y="4781875"/>
            <a:ext cx="283891" cy="283891"/>
          </a:xfrm>
          <a:prstGeom prst="teardrop">
            <a:avLst>
              <a:gd name="adj" fmla="val 100000"/>
            </a:avLst>
          </a:pr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75" name="Google Shape;275;p23"/>
          <p:cNvSpPr/>
          <p:nvPr/>
        </p:nvSpPr>
        <p:spPr>
          <a:xfrm>
            <a:off x="4598590" y="4549867"/>
            <a:ext cx="231982" cy="231982"/>
          </a:xfrm>
          <a:prstGeom prst="round2DiagRect">
            <a:avLst>
              <a:gd name="adj1" fmla="val 50000"/>
              <a:gd name="adj2" fmla="val 0"/>
            </a:avLst>
          </a:prstGeom>
          <a:solidFill>
            <a:schemeClr val="accent3"/>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76" name="Google Shape;276;p23"/>
          <p:cNvSpPr/>
          <p:nvPr/>
        </p:nvSpPr>
        <p:spPr>
          <a:xfrm flipH="1">
            <a:off x="4313436" y="4549867"/>
            <a:ext cx="231982" cy="231982"/>
          </a:xfrm>
          <a:prstGeom prst="round2DiagRect">
            <a:avLst>
              <a:gd name="adj1" fmla="val 50000"/>
              <a:gd name="adj2" fmla="val 0"/>
            </a:avLst>
          </a:prstGeom>
          <a:solidFill>
            <a:schemeClr val="accent3"/>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77" name="Google Shape;277;p23"/>
          <p:cNvSpPr/>
          <p:nvPr/>
        </p:nvSpPr>
        <p:spPr>
          <a:xfrm>
            <a:off x="4531675" y="4601991"/>
            <a:ext cx="71965" cy="413771"/>
          </a:xfrm>
          <a:prstGeom prst="roundRect">
            <a:avLst>
              <a:gd name="adj" fmla="val 50000"/>
            </a:avLst>
          </a:prstGeom>
          <a:solidFill>
            <a:schemeClr val="dk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nvGrpSpPr>
          <p:cNvPr id="278" name="Google Shape;278;p23"/>
          <p:cNvGrpSpPr/>
          <p:nvPr/>
        </p:nvGrpSpPr>
        <p:grpSpPr>
          <a:xfrm>
            <a:off x="4340803" y="4512049"/>
            <a:ext cx="453698" cy="213857"/>
            <a:chOff x="-6969799" y="11828880"/>
            <a:chExt cx="1269084" cy="598200"/>
          </a:xfrm>
        </p:grpSpPr>
        <p:sp>
          <p:nvSpPr>
            <p:cNvPr id="279" name="Google Shape;279;p23"/>
            <p:cNvSpPr/>
            <p:nvPr/>
          </p:nvSpPr>
          <p:spPr>
            <a:xfrm>
              <a:off x="-6969799" y="11828880"/>
              <a:ext cx="598200" cy="598200"/>
            </a:xfrm>
            <a:prstGeom prst="arc">
              <a:avLst>
                <a:gd name="adj1" fmla="val 16200000"/>
                <a:gd name="adj2" fmla="val 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80" name="Google Shape;280;p23"/>
            <p:cNvSpPr/>
            <p:nvPr/>
          </p:nvSpPr>
          <p:spPr>
            <a:xfrm flipH="1">
              <a:off x="-6298915" y="11828880"/>
              <a:ext cx="598200" cy="598200"/>
            </a:xfrm>
            <a:prstGeom prst="arc">
              <a:avLst>
                <a:gd name="adj1" fmla="val 16200000"/>
                <a:gd name="adj2" fmla="val 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grpSp>
        <p:nvGrpSpPr>
          <p:cNvPr id="281" name="Google Shape;281;p23"/>
          <p:cNvGrpSpPr/>
          <p:nvPr/>
        </p:nvGrpSpPr>
        <p:grpSpPr>
          <a:xfrm>
            <a:off x="4930954" y="4512049"/>
            <a:ext cx="569000" cy="553717"/>
            <a:chOff x="-5745323" y="11402586"/>
            <a:chExt cx="1591608" cy="1548859"/>
          </a:xfrm>
        </p:grpSpPr>
        <p:sp>
          <p:nvSpPr>
            <p:cNvPr id="282" name="Google Shape;282;p23"/>
            <p:cNvSpPr/>
            <p:nvPr/>
          </p:nvSpPr>
          <p:spPr>
            <a:xfrm>
              <a:off x="-5745323" y="12157345"/>
              <a:ext cx="794100" cy="794100"/>
            </a:xfrm>
            <a:prstGeom prst="teardrop">
              <a:avLst>
                <a:gd name="adj" fmla="val 100000"/>
              </a:avLst>
            </a:pr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83" name="Google Shape;283;p23"/>
            <p:cNvSpPr/>
            <p:nvPr/>
          </p:nvSpPr>
          <p:spPr>
            <a:xfrm flipH="1">
              <a:off x="-4947814" y="12157345"/>
              <a:ext cx="794100" cy="794100"/>
            </a:xfrm>
            <a:prstGeom prst="teardrop">
              <a:avLst>
                <a:gd name="adj" fmla="val 100000"/>
              </a:avLst>
            </a:pr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84" name="Google Shape;284;p23"/>
            <p:cNvSpPr/>
            <p:nvPr/>
          </p:nvSpPr>
          <p:spPr>
            <a:xfrm>
              <a:off x="-4875151" y="11508371"/>
              <a:ext cx="648900" cy="648900"/>
            </a:xfrm>
            <a:prstGeom prst="round2DiagRect">
              <a:avLst>
                <a:gd name="adj1" fmla="val 50000"/>
                <a:gd name="adj2" fmla="val 0"/>
              </a:avLst>
            </a:prstGeom>
            <a:solidFill>
              <a:schemeClr val="accent3"/>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85" name="Google Shape;285;p23"/>
            <p:cNvSpPr/>
            <p:nvPr/>
          </p:nvSpPr>
          <p:spPr>
            <a:xfrm flipH="1">
              <a:off x="-5672786" y="11508371"/>
              <a:ext cx="648900" cy="648900"/>
            </a:xfrm>
            <a:prstGeom prst="round2DiagRect">
              <a:avLst>
                <a:gd name="adj1" fmla="val 50000"/>
                <a:gd name="adj2" fmla="val 0"/>
              </a:avLst>
            </a:prstGeom>
            <a:solidFill>
              <a:schemeClr val="accent3"/>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86" name="Google Shape;286;p23"/>
            <p:cNvSpPr/>
            <p:nvPr/>
          </p:nvSpPr>
          <p:spPr>
            <a:xfrm>
              <a:off x="-5062326" y="11654172"/>
              <a:ext cx="201300" cy="1157400"/>
            </a:xfrm>
            <a:prstGeom prst="roundRect">
              <a:avLst>
                <a:gd name="adj" fmla="val 50000"/>
              </a:avLst>
            </a:prstGeom>
            <a:solidFill>
              <a:schemeClr val="dk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nvGrpSpPr>
            <p:cNvPr id="287" name="Google Shape;287;p23"/>
            <p:cNvGrpSpPr/>
            <p:nvPr/>
          </p:nvGrpSpPr>
          <p:grpSpPr>
            <a:xfrm>
              <a:off x="-5596233" y="11402586"/>
              <a:ext cx="1269084" cy="598200"/>
              <a:chOff x="-5596233" y="11402586"/>
              <a:chExt cx="1269084" cy="598200"/>
            </a:xfrm>
          </p:grpSpPr>
          <p:sp>
            <p:nvSpPr>
              <p:cNvPr id="288" name="Google Shape;288;p23"/>
              <p:cNvSpPr/>
              <p:nvPr/>
            </p:nvSpPr>
            <p:spPr>
              <a:xfrm>
                <a:off x="-5596233" y="11402586"/>
                <a:ext cx="598200" cy="598200"/>
              </a:xfrm>
              <a:prstGeom prst="arc">
                <a:avLst>
                  <a:gd name="adj1" fmla="val 16200000"/>
                  <a:gd name="adj2" fmla="val 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89" name="Google Shape;289;p23"/>
              <p:cNvSpPr/>
              <p:nvPr/>
            </p:nvSpPr>
            <p:spPr>
              <a:xfrm flipH="1">
                <a:off x="-4925349" y="11402586"/>
                <a:ext cx="598200" cy="598200"/>
              </a:xfrm>
              <a:prstGeom prst="arc">
                <a:avLst>
                  <a:gd name="adj1" fmla="val 16200000"/>
                  <a:gd name="adj2" fmla="val 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grpSp>
    </p:spTree>
  </p:cSld>
  <p:clrMapOvr>
    <a:masterClrMapping/>
  </p:clrMapOvr>
  <mc:AlternateContent xmlns:mc="http://schemas.openxmlformats.org/markup-compatibility/2006">
    <mc:Choice xmlns:p14="http://schemas.microsoft.com/office/powerpoint/2010/main" Requires="p14">
      <p:transition p14:dur="350">
        <p:fade/>
      </p:transition>
    </mc:Choice>
    <mc:Fallback>
      <p:transition>
        <p:fade/>
      </p:transition>
    </mc:Fallback>
  </mc:AlternateContent>
  <p:timing/>
</p:sldLayout>
</file>

<file path=ppt/slideLayouts/slideLayout8.xml><?xml version="1.0" encoding="utf-8"?>
<p:sldLayout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matchingName="Background 1">
  <p:cSld name="CUSTOM_6">
    <p:bg>
      <p:bgPr>
        <a:solidFill>
          <a:schemeClr val="accent1"/>
        </a:solidFill>
        <a:effectLst/>
      </p:bgPr>
    </p:bg>
    <p:spTree>
      <p:nvGrpSpPr>
        <p:cNvPr id="1" name="Shape 290"/>
        <p:cNvGrpSpPr/>
        <p:nvPr/>
      </p:nvGrpSpPr>
      <p:grpSpPr>
        <a:xfrm>
          <a:off x="0" y="0"/>
          <a:ext cx="0" cy="0"/>
        </a:xfrm>
      </p:grpSpPr>
      <p:grpSp>
        <p:nvGrpSpPr>
          <p:cNvPr id="291" name="Google Shape;291;p24"/>
          <p:cNvGrpSpPr/>
          <p:nvPr/>
        </p:nvGrpSpPr>
        <p:grpSpPr>
          <a:xfrm>
            <a:off x="158250" y="137421"/>
            <a:ext cx="8827500" cy="4845590"/>
            <a:chOff x="158250" y="137421"/>
            <a:chExt cx="8827500" cy="4845590"/>
          </a:xfrm>
        </p:grpSpPr>
        <p:sp>
          <p:nvSpPr>
            <p:cNvPr id="292" name="Google Shape;292;p24"/>
            <p:cNvSpPr/>
            <p:nvPr/>
          </p:nvSpPr>
          <p:spPr>
            <a:xfrm>
              <a:off x="158250" y="160500"/>
              <a:ext cx="8827500" cy="4822500"/>
            </a:xfrm>
            <a:prstGeom prst="roundRect">
              <a:avLst>
                <a:gd name="adj" fmla="val 7900"/>
              </a:avLst>
            </a:prstGeom>
            <a:no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93" name="Google Shape;293;p24"/>
            <p:cNvSpPr/>
            <p:nvPr/>
          </p:nvSpPr>
          <p:spPr>
            <a:xfrm rot="4027189">
              <a:off x="737466" y="261405"/>
              <a:ext cx="207690" cy="583746"/>
            </a:xfrm>
            <a:custGeom>
              <a:rect l="l" t="t" r="r" b="b"/>
              <a:pathLst>
                <a:path w="10980" h="30861" extrusionOk="0">
                  <a:moveTo>
                    <a:pt x="5478" y="1"/>
                  </a:moveTo>
                  <a:cubicBezTo>
                    <a:pt x="2443" y="1"/>
                    <a:pt x="0" y="2443"/>
                    <a:pt x="0" y="5479"/>
                  </a:cubicBezTo>
                  <a:lnTo>
                    <a:pt x="0" y="25359"/>
                  </a:lnTo>
                  <a:cubicBezTo>
                    <a:pt x="0" y="28395"/>
                    <a:pt x="2443" y="30860"/>
                    <a:pt x="5478" y="30860"/>
                  </a:cubicBezTo>
                  <a:cubicBezTo>
                    <a:pt x="8514" y="30860"/>
                    <a:pt x="10979" y="28395"/>
                    <a:pt x="10979" y="25359"/>
                  </a:cubicBezTo>
                  <a:lnTo>
                    <a:pt x="10979" y="5479"/>
                  </a:lnTo>
                  <a:cubicBezTo>
                    <a:pt x="10979" y="2443"/>
                    <a:pt x="8514" y="1"/>
                    <a:pt x="5478" y="1"/>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94" name="Google Shape;294;p24"/>
            <p:cNvSpPr/>
            <p:nvPr/>
          </p:nvSpPr>
          <p:spPr>
            <a:xfrm rot="4027189">
              <a:off x="595445" y="460088"/>
              <a:ext cx="493936" cy="473640"/>
            </a:xfrm>
            <a:custGeom>
              <a:rect l="l" t="t" r="r" b="b"/>
              <a:pathLst>
                <a:path w="26113" h="25040" extrusionOk="0">
                  <a:moveTo>
                    <a:pt x="20087" y="1"/>
                  </a:moveTo>
                  <a:cubicBezTo>
                    <a:pt x="18683" y="1"/>
                    <a:pt x="17279" y="537"/>
                    <a:pt x="16207" y="1610"/>
                  </a:cubicBezTo>
                  <a:lnTo>
                    <a:pt x="2146" y="15670"/>
                  </a:lnTo>
                  <a:cubicBezTo>
                    <a:pt x="1" y="17816"/>
                    <a:pt x="1" y="21285"/>
                    <a:pt x="2146" y="23431"/>
                  </a:cubicBezTo>
                  <a:cubicBezTo>
                    <a:pt x="3219" y="24504"/>
                    <a:pt x="4623" y="25040"/>
                    <a:pt x="6026" y="25040"/>
                  </a:cubicBezTo>
                  <a:cubicBezTo>
                    <a:pt x="7430" y="25040"/>
                    <a:pt x="8834" y="24504"/>
                    <a:pt x="9907" y="23431"/>
                  </a:cubicBezTo>
                  <a:lnTo>
                    <a:pt x="23967" y="9393"/>
                  </a:lnTo>
                  <a:cubicBezTo>
                    <a:pt x="26113" y="7248"/>
                    <a:pt x="26113" y="3755"/>
                    <a:pt x="23967" y="1610"/>
                  </a:cubicBezTo>
                  <a:cubicBezTo>
                    <a:pt x="22894" y="537"/>
                    <a:pt x="21491" y="1"/>
                    <a:pt x="20087" y="1"/>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95" name="Google Shape;295;p24"/>
            <p:cNvSpPr/>
            <p:nvPr/>
          </p:nvSpPr>
          <p:spPr>
            <a:xfrm rot="4027189">
              <a:off x="450309" y="698164"/>
              <a:ext cx="583746" cy="207690"/>
            </a:xfrm>
            <a:custGeom>
              <a:rect l="l" t="t" r="r" b="b"/>
              <a:pathLst>
                <a:path w="30861" h="10980" extrusionOk="0">
                  <a:moveTo>
                    <a:pt x="5478" y="0"/>
                  </a:moveTo>
                  <a:cubicBezTo>
                    <a:pt x="2465" y="0"/>
                    <a:pt x="0" y="2443"/>
                    <a:pt x="0" y="5478"/>
                  </a:cubicBezTo>
                  <a:cubicBezTo>
                    <a:pt x="0" y="8514"/>
                    <a:pt x="2465" y="10979"/>
                    <a:pt x="5478" y="10979"/>
                  </a:cubicBezTo>
                  <a:lnTo>
                    <a:pt x="25359" y="10979"/>
                  </a:lnTo>
                  <a:cubicBezTo>
                    <a:pt x="28395" y="10979"/>
                    <a:pt x="30860" y="8514"/>
                    <a:pt x="30860" y="5478"/>
                  </a:cubicBezTo>
                  <a:cubicBezTo>
                    <a:pt x="30860" y="2443"/>
                    <a:pt x="28395" y="0"/>
                    <a:pt x="25359" y="0"/>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96" name="Google Shape;296;p24"/>
            <p:cNvSpPr/>
            <p:nvPr/>
          </p:nvSpPr>
          <p:spPr>
            <a:xfrm rot="4027189">
              <a:off x="494211" y="220223"/>
              <a:ext cx="493955" cy="473640"/>
            </a:xfrm>
            <a:custGeom>
              <a:rect l="l" t="t" r="r" b="b"/>
              <a:pathLst>
                <a:path w="26114" h="25040" extrusionOk="0">
                  <a:moveTo>
                    <a:pt x="6027" y="1"/>
                  </a:moveTo>
                  <a:cubicBezTo>
                    <a:pt x="4623" y="1"/>
                    <a:pt x="3219" y="537"/>
                    <a:pt x="2147" y="1610"/>
                  </a:cubicBezTo>
                  <a:cubicBezTo>
                    <a:pt x="1" y="3755"/>
                    <a:pt x="1" y="7248"/>
                    <a:pt x="2147" y="9393"/>
                  </a:cubicBezTo>
                  <a:lnTo>
                    <a:pt x="16184" y="23431"/>
                  </a:lnTo>
                  <a:cubicBezTo>
                    <a:pt x="17257" y="24504"/>
                    <a:pt x="18666" y="25040"/>
                    <a:pt x="20076" y="25040"/>
                  </a:cubicBezTo>
                  <a:cubicBezTo>
                    <a:pt x="21485" y="25040"/>
                    <a:pt x="22895" y="24504"/>
                    <a:pt x="23967" y="23431"/>
                  </a:cubicBezTo>
                  <a:cubicBezTo>
                    <a:pt x="26113" y="21285"/>
                    <a:pt x="26113" y="17816"/>
                    <a:pt x="23967" y="15670"/>
                  </a:cubicBezTo>
                  <a:lnTo>
                    <a:pt x="9907" y="1610"/>
                  </a:lnTo>
                  <a:cubicBezTo>
                    <a:pt x="8834" y="537"/>
                    <a:pt x="7431" y="1"/>
                    <a:pt x="6027" y="1"/>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97" name="Google Shape;297;p24"/>
            <p:cNvSpPr/>
            <p:nvPr/>
          </p:nvSpPr>
          <p:spPr>
            <a:xfrm rot="4027189">
              <a:off x="304093" y="351687"/>
              <a:ext cx="583746" cy="207690"/>
            </a:xfrm>
            <a:custGeom>
              <a:rect l="l" t="t" r="r" b="b"/>
              <a:pathLst>
                <a:path w="30861" h="10980" extrusionOk="0">
                  <a:moveTo>
                    <a:pt x="5479" y="0"/>
                  </a:moveTo>
                  <a:cubicBezTo>
                    <a:pt x="2443" y="0"/>
                    <a:pt x="1" y="2443"/>
                    <a:pt x="1" y="5478"/>
                  </a:cubicBezTo>
                  <a:cubicBezTo>
                    <a:pt x="1" y="8514"/>
                    <a:pt x="2443" y="10979"/>
                    <a:pt x="5479" y="10979"/>
                  </a:cubicBezTo>
                  <a:lnTo>
                    <a:pt x="25359" y="10979"/>
                  </a:lnTo>
                  <a:cubicBezTo>
                    <a:pt x="28395" y="10979"/>
                    <a:pt x="30860" y="8514"/>
                    <a:pt x="30860" y="5478"/>
                  </a:cubicBezTo>
                  <a:cubicBezTo>
                    <a:pt x="30860" y="2443"/>
                    <a:pt x="28395" y="0"/>
                    <a:pt x="25359" y="0"/>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98" name="Google Shape;298;p24"/>
            <p:cNvSpPr/>
            <p:nvPr/>
          </p:nvSpPr>
          <p:spPr>
            <a:xfrm rot="4027189">
              <a:off x="372584" y="412248"/>
              <a:ext cx="208126" cy="583746"/>
            </a:xfrm>
            <a:custGeom>
              <a:rect l="l" t="t" r="r" b="b"/>
              <a:pathLst>
                <a:path w="11003" h="30861" extrusionOk="0">
                  <a:moveTo>
                    <a:pt x="5502" y="1"/>
                  </a:moveTo>
                  <a:cubicBezTo>
                    <a:pt x="2466" y="1"/>
                    <a:pt x="1" y="2443"/>
                    <a:pt x="1" y="5479"/>
                  </a:cubicBezTo>
                  <a:lnTo>
                    <a:pt x="1" y="25360"/>
                  </a:lnTo>
                  <a:cubicBezTo>
                    <a:pt x="1" y="28395"/>
                    <a:pt x="2466" y="30861"/>
                    <a:pt x="5502" y="30861"/>
                  </a:cubicBezTo>
                  <a:cubicBezTo>
                    <a:pt x="8537" y="30861"/>
                    <a:pt x="11002" y="28395"/>
                    <a:pt x="11002" y="25360"/>
                  </a:cubicBezTo>
                  <a:lnTo>
                    <a:pt x="11002" y="5479"/>
                  </a:lnTo>
                  <a:cubicBezTo>
                    <a:pt x="11002" y="2443"/>
                    <a:pt x="8537" y="1"/>
                    <a:pt x="5502" y="1"/>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299" name="Google Shape;299;p24"/>
            <p:cNvSpPr/>
            <p:nvPr/>
          </p:nvSpPr>
          <p:spPr>
            <a:xfrm rot="4027189">
              <a:off x="332293" y="568327"/>
              <a:ext cx="493936" cy="473640"/>
            </a:xfrm>
            <a:custGeom>
              <a:rect l="l" t="t" r="r" b="b"/>
              <a:pathLst>
                <a:path w="26113" h="25040" extrusionOk="0">
                  <a:moveTo>
                    <a:pt x="6027" y="0"/>
                  </a:moveTo>
                  <a:cubicBezTo>
                    <a:pt x="4623" y="0"/>
                    <a:pt x="3219" y="537"/>
                    <a:pt x="2146" y="1610"/>
                  </a:cubicBezTo>
                  <a:cubicBezTo>
                    <a:pt x="1" y="3755"/>
                    <a:pt x="1" y="7225"/>
                    <a:pt x="2146" y="9370"/>
                  </a:cubicBezTo>
                  <a:lnTo>
                    <a:pt x="16207" y="23431"/>
                  </a:lnTo>
                  <a:cubicBezTo>
                    <a:pt x="17279" y="24503"/>
                    <a:pt x="18683" y="25040"/>
                    <a:pt x="20087" y="25040"/>
                  </a:cubicBezTo>
                  <a:cubicBezTo>
                    <a:pt x="21491" y="25040"/>
                    <a:pt x="22894" y="24503"/>
                    <a:pt x="23967" y="23431"/>
                  </a:cubicBezTo>
                  <a:cubicBezTo>
                    <a:pt x="26113" y="21285"/>
                    <a:pt x="26113" y="17816"/>
                    <a:pt x="23967" y="15670"/>
                  </a:cubicBezTo>
                  <a:lnTo>
                    <a:pt x="9907" y="1610"/>
                  </a:lnTo>
                  <a:cubicBezTo>
                    <a:pt x="8834" y="537"/>
                    <a:pt x="7430" y="0"/>
                    <a:pt x="6027" y="0"/>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00" name="Google Shape;300;p24"/>
            <p:cNvSpPr/>
            <p:nvPr/>
          </p:nvSpPr>
          <p:spPr>
            <a:xfrm rot="4027189">
              <a:off x="230769" y="328271"/>
              <a:ext cx="494371" cy="473640"/>
            </a:xfrm>
            <a:custGeom>
              <a:rect l="l" t="t" r="r" b="b"/>
              <a:pathLst>
                <a:path w="26136" h="25040" extrusionOk="0">
                  <a:moveTo>
                    <a:pt x="20098" y="0"/>
                  </a:moveTo>
                  <a:cubicBezTo>
                    <a:pt x="18688" y="0"/>
                    <a:pt x="17279" y="537"/>
                    <a:pt x="16206" y="1610"/>
                  </a:cubicBezTo>
                  <a:lnTo>
                    <a:pt x="2146" y="15670"/>
                  </a:lnTo>
                  <a:cubicBezTo>
                    <a:pt x="0" y="17816"/>
                    <a:pt x="0" y="21285"/>
                    <a:pt x="2146" y="23431"/>
                  </a:cubicBezTo>
                  <a:cubicBezTo>
                    <a:pt x="3219" y="24503"/>
                    <a:pt x="4628" y="25040"/>
                    <a:pt x="6037" y="25040"/>
                  </a:cubicBezTo>
                  <a:cubicBezTo>
                    <a:pt x="7447" y="25040"/>
                    <a:pt x="8856" y="24503"/>
                    <a:pt x="9929" y="23431"/>
                  </a:cubicBezTo>
                  <a:lnTo>
                    <a:pt x="23990" y="9370"/>
                  </a:lnTo>
                  <a:cubicBezTo>
                    <a:pt x="26135" y="7225"/>
                    <a:pt x="26135" y="3755"/>
                    <a:pt x="23990" y="1610"/>
                  </a:cubicBezTo>
                  <a:cubicBezTo>
                    <a:pt x="22917" y="537"/>
                    <a:pt x="21507" y="0"/>
                    <a:pt x="20098" y="0"/>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01" name="Google Shape;301;p24"/>
            <p:cNvSpPr/>
            <p:nvPr/>
          </p:nvSpPr>
          <p:spPr>
            <a:xfrm rot="4027189">
              <a:off x="436897" y="395241"/>
              <a:ext cx="462342" cy="462311"/>
            </a:xfrm>
            <a:custGeom>
              <a:rect l="l" t="t" r="r" b="b"/>
              <a:pathLst>
                <a:path w="11413" h="11413" extrusionOk="0">
                  <a:moveTo>
                    <a:pt x="5706" y="0"/>
                  </a:moveTo>
                  <a:cubicBezTo>
                    <a:pt x="2557" y="0"/>
                    <a:pt x="0" y="2557"/>
                    <a:pt x="0" y="5707"/>
                  </a:cubicBezTo>
                  <a:cubicBezTo>
                    <a:pt x="0" y="8856"/>
                    <a:pt x="2557" y="11413"/>
                    <a:pt x="5706" y="11413"/>
                  </a:cubicBezTo>
                  <a:cubicBezTo>
                    <a:pt x="8856" y="11413"/>
                    <a:pt x="11413" y="8856"/>
                    <a:pt x="11413" y="5707"/>
                  </a:cubicBezTo>
                  <a:cubicBezTo>
                    <a:pt x="11413" y="2557"/>
                    <a:pt x="8856" y="0"/>
                    <a:pt x="5706" y="0"/>
                  </a:cubicBezTo>
                  <a:close/>
                </a:path>
              </a:pathLst>
            </a:custGeom>
            <a:solidFill>
              <a:schemeClr val="accent3"/>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02" name="Google Shape;302;p24"/>
            <p:cNvSpPr/>
            <p:nvPr/>
          </p:nvSpPr>
          <p:spPr>
            <a:xfrm rot="4027189">
              <a:off x="8566591" y="4119655"/>
              <a:ext cx="207690" cy="583746"/>
            </a:xfrm>
            <a:custGeom>
              <a:rect l="l" t="t" r="r" b="b"/>
              <a:pathLst>
                <a:path w="10980" h="30861" extrusionOk="0">
                  <a:moveTo>
                    <a:pt x="5478" y="1"/>
                  </a:moveTo>
                  <a:cubicBezTo>
                    <a:pt x="2443" y="1"/>
                    <a:pt x="0" y="2443"/>
                    <a:pt x="0" y="5479"/>
                  </a:cubicBezTo>
                  <a:lnTo>
                    <a:pt x="0" y="25359"/>
                  </a:lnTo>
                  <a:cubicBezTo>
                    <a:pt x="0" y="28395"/>
                    <a:pt x="2443" y="30860"/>
                    <a:pt x="5478" y="30860"/>
                  </a:cubicBezTo>
                  <a:cubicBezTo>
                    <a:pt x="8514" y="30860"/>
                    <a:pt x="10979" y="28395"/>
                    <a:pt x="10979" y="25359"/>
                  </a:cubicBezTo>
                  <a:lnTo>
                    <a:pt x="10979" y="5479"/>
                  </a:lnTo>
                  <a:cubicBezTo>
                    <a:pt x="10979" y="2443"/>
                    <a:pt x="8514" y="1"/>
                    <a:pt x="5478" y="1"/>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03" name="Google Shape;303;p24"/>
            <p:cNvSpPr/>
            <p:nvPr/>
          </p:nvSpPr>
          <p:spPr>
            <a:xfrm rot="4027189">
              <a:off x="8424570" y="4318338"/>
              <a:ext cx="493936" cy="473640"/>
            </a:xfrm>
            <a:custGeom>
              <a:rect l="l" t="t" r="r" b="b"/>
              <a:pathLst>
                <a:path w="26113" h="25040" extrusionOk="0">
                  <a:moveTo>
                    <a:pt x="20087" y="1"/>
                  </a:moveTo>
                  <a:cubicBezTo>
                    <a:pt x="18683" y="1"/>
                    <a:pt x="17279" y="537"/>
                    <a:pt x="16207" y="1610"/>
                  </a:cubicBezTo>
                  <a:lnTo>
                    <a:pt x="2146" y="15670"/>
                  </a:lnTo>
                  <a:cubicBezTo>
                    <a:pt x="1" y="17816"/>
                    <a:pt x="1" y="21285"/>
                    <a:pt x="2146" y="23431"/>
                  </a:cubicBezTo>
                  <a:cubicBezTo>
                    <a:pt x="3219" y="24504"/>
                    <a:pt x="4623" y="25040"/>
                    <a:pt x="6026" y="25040"/>
                  </a:cubicBezTo>
                  <a:cubicBezTo>
                    <a:pt x="7430" y="25040"/>
                    <a:pt x="8834" y="24504"/>
                    <a:pt x="9907" y="23431"/>
                  </a:cubicBezTo>
                  <a:lnTo>
                    <a:pt x="23967" y="9393"/>
                  </a:lnTo>
                  <a:cubicBezTo>
                    <a:pt x="26113" y="7248"/>
                    <a:pt x="26113" y="3755"/>
                    <a:pt x="23967" y="1610"/>
                  </a:cubicBezTo>
                  <a:cubicBezTo>
                    <a:pt x="22894" y="537"/>
                    <a:pt x="21491" y="1"/>
                    <a:pt x="20087" y="1"/>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04" name="Google Shape;304;p24"/>
            <p:cNvSpPr/>
            <p:nvPr/>
          </p:nvSpPr>
          <p:spPr>
            <a:xfrm rot="4027189">
              <a:off x="8279434" y="4556414"/>
              <a:ext cx="583746" cy="207690"/>
            </a:xfrm>
            <a:custGeom>
              <a:rect l="l" t="t" r="r" b="b"/>
              <a:pathLst>
                <a:path w="30861" h="10980" extrusionOk="0">
                  <a:moveTo>
                    <a:pt x="5478" y="0"/>
                  </a:moveTo>
                  <a:cubicBezTo>
                    <a:pt x="2465" y="0"/>
                    <a:pt x="0" y="2443"/>
                    <a:pt x="0" y="5478"/>
                  </a:cubicBezTo>
                  <a:cubicBezTo>
                    <a:pt x="0" y="8514"/>
                    <a:pt x="2465" y="10979"/>
                    <a:pt x="5478" y="10979"/>
                  </a:cubicBezTo>
                  <a:lnTo>
                    <a:pt x="25359" y="10979"/>
                  </a:lnTo>
                  <a:cubicBezTo>
                    <a:pt x="28395" y="10979"/>
                    <a:pt x="30860" y="8514"/>
                    <a:pt x="30860" y="5478"/>
                  </a:cubicBezTo>
                  <a:cubicBezTo>
                    <a:pt x="30860" y="2443"/>
                    <a:pt x="28395" y="0"/>
                    <a:pt x="25359" y="0"/>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05" name="Google Shape;305;p24"/>
            <p:cNvSpPr/>
            <p:nvPr/>
          </p:nvSpPr>
          <p:spPr>
            <a:xfrm rot="4027189">
              <a:off x="8323336" y="4078473"/>
              <a:ext cx="493955" cy="473640"/>
            </a:xfrm>
            <a:custGeom>
              <a:rect l="l" t="t" r="r" b="b"/>
              <a:pathLst>
                <a:path w="26114" h="25040" extrusionOk="0">
                  <a:moveTo>
                    <a:pt x="6027" y="1"/>
                  </a:moveTo>
                  <a:cubicBezTo>
                    <a:pt x="4623" y="1"/>
                    <a:pt x="3219" y="537"/>
                    <a:pt x="2147" y="1610"/>
                  </a:cubicBezTo>
                  <a:cubicBezTo>
                    <a:pt x="1" y="3755"/>
                    <a:pt x="1" y="7248"/>
                    <a:pt x="2147" y="9393"/>
                  </a:cubicBezTo>
                  <a:lnTo>
                    <a:pt x="16184" y="23431"/>
                  </a:lnTo>
                  <a:cubicBezTo>
                    <a:pt x="17257" y="24504"/>
                    <a:pt x="18666" y="25040"/>
                    <a:pt x="20076" y="25040"/>
                  </a:cubicBezTo>
                  <a:cubicBezTo>
                    <a:pt x="21485" y="25040"/>
                    <a:pt x="22895" y="24504"/>
                    <a:pt x="23967" y="23431"/>
                  </a:cubicBezTo>
                  <a:cubicBezTo>
                    <a:pt x="26113" y="21285"/>
                    <a:pt x="26113" y="17816"/>
                    <a:pt x="23967" y="15670"/>
                  </a:cubicBezTo>
                  <a:lnTo>
                    <a:pt x="9907" y="1610"/>
                  </a:lnTo>
                  <a:cubicBezTo>
                    <a:pt x="8834" y="537"/>
                    <a:pt x="7431" y="1"/>
                    <a:pt x="6027" y="1"/>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06" name="Google Shape;306;p24"/>
            <p:cNvSpPr/>
            <p:nvPr/>
          </p:nvSpPr>
          <p:spPr>
            <a:xfrm rot="4027189">
              <a:off x="8133218" y="4209937"/>
              <a:ext cx="583746" cy="207690"/>
            </a:xfrm>
            <a:custGeom>
              <a:rect l="l" t="t" r="r" b="b"/>
              <a:pathLst>
                <a:path w="30861" h="10980" extrusionOk="0">
                  <a:moveTo>
                    <a:pt x="5479" y="0"/>
                  </a:moveTo>
                  <a:cubicBezTo>
                    <a:pt x="2443" y="0"/>
                    <a:pt x="1" y="2443"/>
                    <a:pt x="1" y="5478"/>
                  </a:cubicBezTo>
                  <a:cubicBezTo>
                    <a:pt x="1" y="8514"/>
                    <a:pt x="2443" y="10979"/>
                    <a:pt x="5479" y="10979"/>
                  </a:cubicBezTo>
                  <a:lnTo>
                    <a:pt x="25359" y="10979"/>
                  </a:lnTo>
                  <a:cubicBezTo>
                    <a:pt x="28395" y="10979"/>
                    <a:pt x="30860" y="8514"/>
                    <a:pt x="30860" y="5478"/>
                  </a:cubicBezTo>
                  <a:cubicBezTo>
                    <a:pt x="30860" y="2443"/>
                    <a:pt x="28395" y="0"/>
                    <a:pt x="25359" y="0"/>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07" name="Google Shape;307;p24"/>
            <p:cNvSpPr/>
            <p:nvPr/>
          </p:nvSpPr>
          <p:spPr>
            <a:xfrm rot="4027189">
              <a:off x="8201709" y="4270498"/>
              <a:ext cx="208126" cy="583746"/>
            </a:xfrm>
            <a:custGeom>
              <a:rect l="l" t="t" r="r" b="b"/>
              <a:pathLst>
                <a:path w="11003" h="30861" extrusionOk="0">
                  <a:moveTo>
                    <a:pt x="5502" y="1"/>
                  </a:moveTo>
                  <a:cubicBezTo>
                    <a:pt x="2466" y="1"/>
                    <a:pt x="1" y="2443"/>
                    <a:pt x="1" y="5479"/>
                  </a:cubicBezTo>
                  <a:lnTo>
                    <a:pt x="1" y="25360"/>
                  </a:lnTo>
                  <a:cubicBezTo>
                    <a:pt x="1" y="28395"/>
                    <a:pt x="2466" y="30861"/>
                    <a:pt x="5502" y="30861"/>
                  </a:cubicBezTo>
                  <a:cubicBezTo>
                    <a:pt x="8537" y="30861"/>
                    <a:pt x="11002" y="28395"/>
                    <a:pt x="11002" y="25360"/>
                  </a:cubicBezTo>
                  <a:lnTo>
                    <a:pt x="11002" y="5479"/>
                  </a:lnTo>
                  <a:cubicBezTo>
                    <a:pt x="11002" y="2443"/>
                    <a:pt x="8537" y="1"/>
                    <a:pt x="5502" y="1"/>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08" name="Google Shape;308;p24"/>
            <p:cNvSpPr/>
            <p:nvPr/>
          </p:nvSpPr>
          <p:spPr>
            <a:xfrm rot="4027189">
              <a:off x="8161418" y="4426577"/>
              <a:ext cx="493936" cy="473640"/>
            </a:xfrm>
            <a:custGeom>
              <a:rect l="l" t="t" r="r" b="b"/>
              <a:pathLst>
                <a:path w="26113" h="25040" extrusionOk="0">
                  <a:moveTo>
                    <a:pt x="6027" y="0"/>
                  </a:moveTo>
                  <a:cubicBezTo>
                    <a:pt x="4623" y="0"/>
                    <a:pt x="3219" y="537"/>
                    <a:pt x="2146" y="1610"/>
                  </a:cubicBezTo>
                  <a:cubicBezTo>
                    <a:pt x="1" y="3755"/>
                    <a:pt x="1" y="7225"/>
                    <a:pt x="2146" y="9370"/>
                  </a:cubicBezTo>
                  <a:lnTo>
                    <a:pt x="16207" y="23431"/>
                  </a:lnTo>
                  <a:cubicBezTo>
                    <a:pt x="17279" y="24503"/>
                    <a:pt x="18683" y="25040"/>
                    <a:pt x="20087" y="25040"/>
                  </a:cubicBezTo>
                  <a:cubicBezTo>
                    <a:pt x="21491" y="25040"/>
                    <a:pt x="22894" y="24503"/>
                    <a:pt x="23967" y="23431"/>
                  </a:cubicBezTo>
                  <a:cubicBezTo>
                    <a:pt x="26113" y="21285"/>
                    <a:pt x="26113" y="17816"/>
                    <a:pt x="23967" y="15670"/>
                  </a:cubicBezTo>
                  <a:lnTo>
                    <a:pt x="9907" y="1610"/>
                  </a:lnTo>
                  <a:cubicBezTo>
                    <a:pt x="8834" y="537"/>
                    <a:pt x="7430" y="0"/>
                    <a:pt x="6027" y="0"/>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09" name="Google Shape;309;p24"/>
            <p:cNvSpPr/>
            <p:nvPr/>
          </p:nvSpPr>
          <p:spPr>
            <a:xfrm rot="4027189">
              <a:off x="8059894" y="4186521"/>
              <a:ext cx="494371" cy="473640"/>
            </a:xfrm>
            <a:custGeom>
              <a:rect l="l" t="t" r="r" b="b"/>
              <a:pathLst>
                <a:path w="26136" h="25040" extrusionOk="0">
                  <a:moveTo>
                    <a:pt x="20098" y="0"/>
                  </a:moveTo>
                  <a:cubicBezTo>
                    <a:pt x="18688" y="0"/>
                    <a:pt x="17279" y="537"/>
                    <a:pt x="16206" y="1610"/>
                  </a:cubicBezTo>
                  <a:lnTo>
                    <a:pt x="2146" y="15670"/>
                  </a:lnTo>
                  <a:cubicBezTo>
                    <a:pt x="0" y="17816"/>
                    <a:pt x="0" y="21285"/>
                    <a:pt x="2146" y="23431"/>
                  </a:cubicBezTo>
                  <a:cubicBezTo>
                    <a:pt x="3219" y="24503"/>
                    <a:pt x="4628" y="25040"/>
                    <a:pt x="6037" y="25040"/>
                  </a:cubicBezTo>
                  <a:cubicBezTo>
                    <a:pt x="7447" y="25040"/>
                    <a:pt x="8856" y="24503"/>
                    <a:pt x="9929" y="23431"/>
                  </a:cubicBezTo>
                  <a:lnTo>
                    <a:pt x="23990" y="9370"/>
                  </a:lnTo>
                  <a:cubicBezTo>
                    <a:pt x="26135" y="7225"/>
                    <a:pt x="26135" y="3755"/>
                    <a:pt x="23990" y="1610"/>
                  </a:cubicBezTo>
                  <a:cubicBezTo>
                    <a:pt x="22917" y="537"/>
                    <a:pt x="21507" y="0"/>
                    <a:pt x="20098" y="0"/>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10" name="Google Shape;310;p24"/>
            <p:cNvSpPr/>
            <p:nvPr/>
          </p:nvSpPr>
          <p:spPr>
            <a:xfrm rot="4027189">
              <a:off x="8266022" y="4253491"/>
              <a:ext cx="462342" cy="462311"/>
            </a:xfrm>
            <a:custGeom>
              <a:rect l="l" t="t" r="r" b="b"/>
              <a:pathLst>
                <a:path w="11413" h="11413" extrusionOk="0">
                  <a:moveTo>
                    <a:pt x="5706" y="0"/>
                  </a:moveTo>
                  <a:cubicBezTo>
                    <a:pt x="2557" y="0"/>
                    <a:pt x="0" y="2557"/>
                    <a:pt x="0" y="5707"/>
                  </a:cubicBezTo>
                  <a:cubicBezTo>
                    <a:pt x="0" y="8856"/>
                    <a:pt x="2557" y="11413"/>
                    <a:pt x="5706" y="11413"/>
                  </a:cubicBezTo>
                  <a:cubicBezTo>
                    <a:pt x="8856" y="11413"/>
                    <a:pt x="11413" y="8856"/>
                    <a:pt x="11413" y="5707"/>
                  </a:cubicBezTo>
                  <a:cubicBezTo>
                    <a:pt x="11413" y="2557"/>
                    <a:pt x="8856" y="0"/>
                    <a:pt x="5706" y="0"/>
                  </a:cubicBezTo>
                  <a:close/>
                </a:path>
              </a:pathLst>
            </a:custGeom>
            <a:solidFill>
              <a:schemeClr val="accent3"/>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spTree>
  </p:cSld>
  <p:clrMapOvr>
    <a:masterClrMapping/>
  </p:clrMapOvr>
  <mc:AlternateContent xmlns:mc="http://schemas.openxmlformats.org/markup-compatibility/2006">
    <mc:Choice xmlns:p14="http://schemas.microsoft.com/office/powerpoint/2010/main" Requires="p14">
      <p:transition p14:dur="350">
        <p:fade/>
      </p:transition>
    </mc:Choice>
    <mc:Fallback>
      <p:transition>
        <p:fade/>
      </p:transition>
    </mc:Fallback>
  </mc:AlternateContent>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bg>
      <p:bgPr>
        <a:solidFill>
          <a:schemeClr val="lt1"/>
        </a:solidFill>
        <a:effectLst/>
      </p:bgPr>
    </p:bg>
    <p:spTree>
      <p:nvGrpSpPr>
        <p:cNvPr id="1" name="Shape 5"/>
        <p:cNvGrpSpPr/>
        <p:nvPr/>
      </p:nvGrpSpPr>
      <p:grpSpPr>
        <a:xfrm>
          <a:off x="0" y="0"/>
          <a:ext cx="0" cy="0"/>
        </a:xfrm>
      </p:grpSpPr>
      <p:sp>
        <p:nvSpPr>
          <p:cNvPr id="6" name="Google Shape;6;p1"/>
          <p:cNvSpPr txBox="1">
            <a:spLocks noGrp="1"/>
          </p:cNvSpPr>
          <p:nvPr>
            <p:ph type="title"/>
          </p:nvPr>
        </p:nvSpPr>
        <p:spPr>
          <a:xfrm>
            <a:off x="720000" y="533400"/>
            <a:ext cx="7711200" cy="484200"/>
          </a:xfrm>
          <a:prstGeom prst="rect">
            <a:avLst/>
          </a:prstGeom>
          <a:noFill/>
          <a:ln>
            <a:noFill/>
          </a:ln>
        </p:spPr>
        <p:txBody>
          <a:bodyPr spcFirstLastPara="1" wrap="square" lIns="91425" tIns="91425" rIns="91425" bIns="91425" anchor="ctr" anchorCtr="0">
            <a:noAutofit/>
          </a:bodyPr>
          <a:lstStyle>
            <a:lvl1pPr lvl="0" rtl="0">
              <a:spcBef>
                <a:spcPct val="0"/>
              </a:spcBef>
              <a:spcAft>
                <a:spcPct val="0"/>
              </a:spcAft>
              <a:buClr>
                <a:schemeClr val="dk1"/>
              </a:buClr>
              <a:buSzPts val="3200"/>
              <a:buFont typeface="Chicle"/>
              <a:buNone/>
              <a:defRPr sz="3200">
                <a:solidFill>
                  <a:schemeClr val="dk1"/>
                </a:solidFill>
                <a:latin typeface="Chicle"/>
                <a:ea typeface="Chicle"/>
                <a:cs typeface="Chicle"/>
                <a:sym typeface="Chicle"/>
              </a:defRPr>
            </a:lvl1pPr>
            <a:lvl2pPr lvl="1" rtl="0">
              <a:spcBef>
                <a:spcPct val="0"/>
              </a:spcBef>
              <a:spcAft>
                <a:spcPct val="0"/>
              </a:spcAft>
              <a:buClr>
                <a:schemeClr val="dk1"/>
              </a:buClr>
              <a:buSzPts val="2800"/>
              <a:buNone/>
              <a:defRPr sz="2800">
                <a:solidFill>
                  <a:schemeClr val="dk1"/>
                </a:solidFill>
              </a:defRPr>
            </a:lvl2pPr>
            <a:lvl3pPr lvl="2" rtl="0">
              <a:spcBef>
                <a:spcPct val="0"/>
              </a:spcBef>
              <a:spcAft>
                <a:spcPct val="0"/>
              </a:spcAft>
              <a:buClr>
                <a:schemeClr val="dk1"/>
              </a:buClr>
              <a:buSzPts val="2800"/>
              <a:buNone/>
              <a:defRPr sz="2800">
                <a:solidFill>
                  <a:schemeClr val="dk1"/>
                </a:solidFill>
              </a:defRPr>
            </a:lvl3pPr>
            <a:lvl4pPr lvl="3" rtl="0">
              <a:spcBef>
                <a:spcPct val="0"/>
              </a:spcBef>
              <a:spcAft>
                <a:spcPct val="0"/>
              </a:spcAft>
              <a:buClr>
                <a:schemeClr val="dk1"/>
              </a:buClr>
              <a:buSzPts val="2800"/>
              <a:buNone/>
              <a:defRPr sz="2800">
                <a:solidFill>
                  <a:schemeClr val="dk1"/>
                </a:solidFill>
              </a:defRPr>
            </a:lvl4pPr>
            <a:lvl5pPr lvl="4" rtl="0">
              <a:spcBef>
                <a:spcPct val="0"/>
              </a:spcBef>
              <a:spcAft>
                <a:spcPct val="0"/>
              </a:spcAft>
              <a:buClr>
                <a:schemeClr val="dk1"/>
              </a:buClr>
              <a:buSzPts val="2800"/>
              <a:buNone/>
              <a:defRPr sz="2800">
                <a:solidFill>
                  <a:schemeClr val="dk1"/>
                </a:solidFill>
              </a:defRPr>
            </a:lvl5pPr>
            <a:lvl6pPr lvl="5" rtl="0">
              <a:spcBef>
                <a:spcPct val="0"/>
              </a:spcBef>
              <a:spcAft>
                <a:spcPct val="0"/>
              </a:spcAft>
              <a:buClr>
                <a:schemeClr val="dk1"/>
              </a:buClr>
              <a:buSzPts val="2800"/>
              <a:buNone/>
              <a:defRPr sz="2800">
                <a:solidFill>
                  <a:schemeClr val="dk1"/>
                </a:solidFill>
              </a:defRPr>
            </a:lvl6pPr>
            <a:lvl7pPr lvl="6" rtl="0">
              <a:spcBef>
                <a:spcPct val="0"/>
              </a:spcBef>
              <a:spcAft>
                <a:spcPct val="0"/>
              </a:spcAft>
              <a:buClr>
                <a:schemeClr val="dk1"/>
              </a:buClr>
              <a:buSzPts val="2800"/>
              <a:buNone/>
              <a:defRPr sz="2800">
                <a:solidFill>
                  <a:schemeClr val="dk1"/>
                </a:solidFill>
              </a:defRPr>
            </a:lvl7pPr>
            <a:lvl8pPr lvl="7" rtl="0">
              <a:spcBef>
                <a:spcPct val="0"/>
              </a:spcBef>
              <a:spcAft>
                <a:spcPct val="0"/>
              </a:spcAft>
              <a:buClr>
                <a:schemeClr val="dk1"/>
              </a:buClr>
              <a:buSzPts val="2800"/>
              <a:buNone/>
              <a:defRPr sz="2800">
                <a:solidFill>
                  <a:schemeClr val="dk1"/>
                </a:solidFill>
              </a:defRPr>
            </a:lvl8pPr>
            <a:lvl9pPr lvl="8" rtl="0">
              <a:spcBef>
                <a:spcPct val="0"/>
              </a:spcBef>
              <a:spcAft>
                <a:spcPct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720000" y="1152475"/>
            <a:ext cx="7711200" cy="34560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ct val="0"/>
              </a:spcBef>
              <a:spcAft>
                <a:spcPct val="0"/>
              </a:spcAft>
              <a:buClr>
                <a:srgbClr val="434343"/>
              </a:buClr>
              <a:buSzPts val="1800"/>
              <a:buFont typeface="Raleway Medium"/>
              <a:buChar char="●"/>
              <a:defRPr sz="1800">
                <a:solidFill>
                  <a:srgbClr val="434343"/>
                </a:solidFill>
                <a:latin typeface="Raleway Medium"/>
                <a:ea typeface="Raleway Medium"/>
                <a:cs typeface="Raleway Medium"/>
                <a:sym typeface="Raleway Medium"/>
              </a:defRPr>
            </a:lvl1pPr>
            <a:lvl2pPr marL="914400" lvl="1" indent="-317500" rtl="0">
              <a:lnSpc>
                <a:spcPct val="115000"/>
              </a:lnSpc>
              <a:spcBef>
                <a:spcPts val="1600"/>
              </a:spcBef>
              <a:spcAft>
                <a:spcPct val="0"/>
              </a:spcAft>
              <a:buClr>
                <a:srgbClr val="434343"/>
              </a:buClr>
              <a:buSzPts val="1400"/>
              <a:buFont typeface="Raleway Medium"/>
              <a:buChar char="○"/>
              <a:defRPr>
                <a:solidFill>
                  <a:srgbClr val="434343"/>
                </a:solidFill>
                <a:latin typeface="Raleway Medium"/>
                <a:ea typeface="Raleway Medium"/>
                <a:cs typeface="Raleway Medium"/>
                <a:sym typeface="Raleway Medium"/>
              </a:defRPr>
            </a:lvl2pPr>
            <a:lvl3pPr marL="1371600" lvl="2" indent="-317500" rtl="0">
              <a:lnSpc>
                <a:spcPct val="115000"/>
              </a:lnSpc>
              <a:spcBef>
                <a:spcPts val="1600"/>
              </a:spcBef>
              <a:spcAft>
                <a:spcPct val="0"/>
              </a:spcAft>
              <a:buClr>
                <a:srgbClr val="434343"/>
              </a:buClr>
              <a:buSzPts val="1400"/>
              <a:buFont typeface="Raleway Medium"/>
              <a:buChar char="■"/>
              <a:defRPr>
                <a:solidFill>
                  <a:srgbClr val="434343"/>
                </a:solidFill>
                <a:latin typeface="Raleway Medium"/>
                <a:ea typeface="Raleway Medium"/>
                <a:cs typeface="Raleway Medium"/>
                <a:sym typeface="Raleway Medium"/>
              </a:defRPr>
            </a:lvl3pPr>
            <a:lvl4pPr marL="1828800" lvl="3" indent="-317500" rtl="0">
              <a:lnSpc>
                <a:spcPct val="115000"/>
              </a:lnSpc>
              <a:spcBef>
                <a:spcPts val="1600"/>
              </a:spcBef>
              <a:spcAft>
                <a:spcPct val="0"/>
              </a:spcAft>
              <a:buClr>
                <a:srgbClr val="434343"/>
              </a:buClr>
              <a:buSzPts val="1400"/>
              <a:buFont typeface="Raleway Medium"/>
              <a:buChar char="●"/>
              <a:defRPr>
                <a:solidFill>
                  <a:srgbClr val="434343"/>
                </a:solidFill>
                <a:latin typeface="Raleway Medium"/>
                <a:ea typeface="Raleway Medium"/>
                <a:cs typeface="Raleway Medium"/>
                <a:sym typeface="Raleway Medium"/>
              </a:defRPr>
            </a:lvl4pPr>
            <a:lvl5pPr marL="2286000" lvl="4" indent="-317500" rtl="0">
              <a:lnSpc>
                <a:spcPct val="115000"/>
              </a:lnSpc>
              <a:spcBef>
                <a:spcPts val="1600"/>
              </a:spcBef>
              <a:spcAft>
                <a:spcPct val="0"/>
              </a:spcAft>
              <a:buClr>
                <a:srgbClr val="434343"/>
              </a:buClr>
              <a:buSzPts val="1400"/>
              <a:buFont typeface="Raleway Medium"/>
              <a:buChar char="○"/>
              <a:defRPr>
                <a:solidFill>
                  <a:srgbClr val="434343"/>
                </a:solidFill>
                <a:latin typeface="Raleway Medium"/>
                <a:ea typeface="Raleway Medium"/>
                <a:cs typeface="Raleway Medium"/>
                <a:sym typeface="Raleway Medium"/>
              </a:defRPr>
            </a:lvl5pPr>
            <a:lvl6pPr marL="2743200" lvl="5" indent="-317500" rtl="0">
              <a:lnSpc>
                <a:spcPct val="115000"/>
              </a:lnSpc>
              <a:spcBef>
                <a:spcPts val="1600"/>
              </a:spcBef>
              <a:spcAft>
                <a:spcPct val="0"/>
              </a:spcAft>
              <a:buClr>
                <a:srgbClr val="434343"/>
              </a:buClr>
              <a:buSzPts val="1400"/>
              <a:buFont typeface="Raleway Medium"/>
              <a:buChar char="■"/>
              <a:defRPr>
                <a:solidFill>
                  <a:srgbClr val="434343"/>
                </a:solidFill>
                <a:latin typeface="Raleway Medium"/>
                <a:ea typeface="Raleway Medium"/>
                <a:cs typeface="Raleway Medium"/>
                <a:sym typeface="Raleway Medium"/>
              </a:defRPr>
            </a:lvl6pPr>
            <a:lvl7pPr marL="3200400" lvl="6" indent="-317500" rtl="0">
              <a:lnSpc>
                <a:spcPct val="115000"/>
              </a:lnSpc>
              <a:spcBef>
                <a:spcPts val="1600"/>
              </a:spcBef>
              <a:spcAft>
                <a:spcPct val="0"/>
              </a:spcAft>
              <a:buClr>
                <a:srgbClr val="434343"/>
              </a:buClr>
              <a:buSzPts val="1400"/>
              <a:buFont typeface="Raleway Medium"/>
              <a:buChar char="●"/>
              <a:defRPr>
                <a:solidFill>
                  <a:srgbClr val="434343"/>
                </a:solidFill>
                <a:latin typeface="Raleway Medium"/>
                <a:ea typeface="Raleway Medium"/>
                <a:cs typeface="Raleway Medium"/>
                <a:sym typeface="Raleway Medium"/>
              </a:defRPr>
            </a:lvl7pPr>
            <a:lvl8pPr marL="3657600" lvl="7" indent="-317500" rtl="0">
              <a:lnSpc>
                <a:spcPct val="115000"/>
              </a:lnSpc>
              <a:spcBef>
                <a:spcPts val="1600"/>
              </a:spcBef>
              <a:spcAft>
                <a:spcPct val="0"/>
              </a:spcAft>
              <a:buClr>
                <a:srgbClr val="434343"/>
              </a:buClr>
              <a:buSzPts val="1400"/>
              <a:buFont typeface="Raleway Medium"/>
              <a:buChar char="○"/>
              <a:defRPr>
                <a:solidFill>
                  <a:srgbClr val="434343"/>
                </a:solidFill>
                <a:latin typeface="Raleway Medium"/>
                <a:ea typeface="Raleway Medium"/>
                <a:cs typeface="Raleway Medium"/>
                <a:sym typeface="Raleway Medium"/>
              </a:defRPr>
            </a:lvl8pPr>
            <a:lvl9pPr marL="4114800" lvl="8" indent="-317500" rtl="0">
              <a:lnSpc>
                <a:spcPct val="115000"/>
              </a:lnSpc>
              <a:spcBef>
                <a:spcPts val="1600"/>
              </a:spcBef>
              <a:spcAft>
                <a:spcPts val="1600"/>
              </a:spcAft>
              <a:buClr>
                <a:srgbClr val="434343"/>
              </a:buClr>
              <a:buSzPts val="1400"/>
              <a:buFont typeface="Raleway Medium"/>
              <a:buChar char="■"/>
              <a:defRPr>
                <a:solidFill>
                  <a:srgbClr val="434343"/>
                </a:solidFill>
                <a:latin typeface="Raleway Medium"/>
                <a:ea typeface="Raleway Medium"/>
                <a:cs typeface="Raleway Medium"/>
                <a:sym typeface="Raleway Medium"/>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5" r:id="rId4"/>
    <p:sldLayoutId id="2147483659" r:id="rId5"/>
    <p:sldLayoutId id="2147483668" r:id="rId6"/>
    <p:sldLayoutId id="2147483669" r:id="rId7"/>
    <p:sldLayoutId id="2147483670" r:id="rId8"/>
  </p:sldLayoutIdLst>
  <mc:AlternateContent xmlns:mc="http://schemas.openxmlformats.org/markup-compatibility/2006">
    <mc:Choice xmlns:p14="http://schemas.microsoft.com/office/powerpoint/2010/main" Requires="p14">
      <p:transition p14:dur="350">
        <p:fade/>
      </p:transition>
    </mc:Choice>
    <mc:Fallback>
      <p:transition>
        <p:fade/>
      </p:transition>
    </mc:Fallback>
  </mc:AlternateContent>
  <p:timing/>
  <p:txStyles>
    <p:title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xml"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notesSlide" Target="../notesSlides/notesSlide2.xml" /><Relationship Id="rId3" Type="http://schemas.openxmlformats.org/officeDocument/2006/relationships/image" Target="../media/image1.png" /><Relationship Id="rId4" Type="http://schemas.microsoft.com/office/2007/relationships/hdphoto" Target="../media/image2.wdp"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5.xml" /><Relationship Id="rId2" Type="http://schemas.openxmlformats.org/officeDocument/2006/relationships/notesSlide" Target="../notesSlides/notesSlide3.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4.xml" /><Relationship Id="rId2" Type="http://schemas.openxmlformats.org/officeDocument/2006/relationships/notesSlide" Target="../notesSlides/notesSlide4.xml" /><Relationship Id="rId3" Type="http://schemas.openxmlformats.org/officeDocument/2006/relationships/image" Target="../media/image3.gif"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notesSlide" Target="../notesSlides/notesSlide5.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6.xml" /><Relationship Id="rId2" Type="http://schemas.openxmlformats.org/officeDocument/2006/relationships/notesSlide" Target="../notesSlides/notesSlide6.xml" /><Relationship Id="rId3" Type="http://schemas.openxmlformats.org/officeDocument/2006/relationships/image" Target="../media/image4.jpeg" /></Relationships>
</file>

<file path=ppt/slides/slide1.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Shape 318"/>
        <p:cNvGrpSpPr/>
        <p:nvPr/>
      </p:nvGrpSpPr>
      <p:grpSpPr>
        <a:xfrm>
          <a:off x="0" y="0"/>
          <a:ext cx="0" cy="0"/>
        </a:xfrm>
      </p:grpSpPr>
      <p:sp>
        <p:nvSpPr>
          <p:cNvPr id="319" name="Google Shape;319;p27"/>
          <p:cNvSpPr txBox="1">
            <a:spLocks noGrp="1"/>
          </p:cNvSpPr>
          <p:nvPr>
            <p:ph type="subTitle" idx="1"/>
          </p:nvPr>
        </p:nvSpPr>
        <p:spPr>
          <a:xfrm>
            <a:off x="2576700" y="3481700"/>
            <a:ext cx="3990600" cy="888300"/>
          </a:xfrm>
          <a:prstGeom prst="rect">
            <a:avLst/>
          </a:prstGeom>
        </p:spPr>
        <p:txBody>
          <a:bodyPr spcFirstLastPara="1" wrap="square" lIns="91425" tIns="91425" rIns="91425" bIns="91425" anchor="ctr" anchorCtr="0">
            <a:noAutofit/>
          </a:bodyPr>
          <a:lstStyle/>
          <a:p>
            <a:pPr marL="0" lvl="0" indent="0" algn="ctr" rtl="0">
              <a:spcBef>
                <a:spcPct val="0"/>
              </a:spcBef>
              <a:spcAft>
                <a:spcPct val="0"/>
              </a:spcAft>
              <a:buClr>
                <a:schemeClr val="dk1"/>
              </a:buClr>
              <a:buSzPts val="1100"/>
              <a:buFont typeface="Arial"/>
              <a:buNone/>
            </a:pPr>
            <a:r>
              <a:rPr lang="en"/>
              <a:t>Charity organization</a:t>
            </a:r>
            <a:endParaRPr/>
          </a:p>
        </p:txBody>
      </p:sp>
      <p:sp>
        <p:nvSpPr>
          <p:cNvPr id="320" name="Google Shape;320;p27"/>
          <p:cNvSpPr txBox="1">
            <a:spLocks noGrp="1"/>
          </p:cNvSpPr>
          <p:nvPr>
            <p:ph type="ctrTitle"/>
          </p:nvPr>
        </p:nvSpPr>
        <p:spPr>
          <a:xfrm>
            <a:off x="1908050" y="860124"/>
            <a:ext cx="5327900" cy="2141252"/>
          </a:xfrm>
          <a:prstGeom prst="rect">
            <a:avLst/>
          </a:prstGeom>
        </p:spPr>
        <p:txBody>
          <a:bodyPr spcFirstLastPara="1" wrap="square" lIns="91425" tIns="91425" rIns="91425" bIns="91425" anchor="ctr" anchorCtr="0">
            <a:noAutofit/>
          </a:bodyPr>
          <a:lstStyle/>
          <a:p>
            <a:pPr marL="0" lvl="0" indent="0" algn="ctr" rtl="0">
              <a:spcBef>
                <a:spcPct val="0"/>
              </a:spcBef>
              <a:spcAft>
                <a:spcPct val="0"/>
              </a:spcAft>
              <a:buClr>
                <a:schemeClr val="lt2"/>
              </a:buClr>
              <a:buSzPts val="1100"/>
              <a:buFont typeface="Arial"/>
              <a:buNone/>
            </a:pPr>
            <a:r>
              <a:rPr lang="en-US" sz="6000">
                <a:solidFill>
                  <a:srgbClr val="3B947B"/>
                </a:solidFill>
              </a:rPr>
              <a:t>Russian Children’s Welfare Society</a:t>
            </a:r>
            <a:endParaRPr lang="en-US" sz="6000"/>
          </a:p>
        </p:txBody>
      </p:sp>
      <p:grpSp>
        <p:nvGrpSpPr>
          <p:cNvPr id="321" name="Google Shape;321;p27"/>
          <p:cNvGrpSpPr/>
          <p:nvPr/>
        </p:nvGrpSpPr>
        <p:grpSpPr>
          <a:xfrm>
            <a:off x="7235950" y="1573016"/>
            <a:ext cx="976200" cy="976200"/>
            <a:chOff x="7235950" y="1573016"/>
            <a:chExt cx="976200" cy="976200"/>
          </a:xfrm>
        </p:grpSpPr>
        <p:sp>
          <p:nvSpPr>
            <p:cNvPr id="322" name="Google Shape;322;p27"/>
            <p:cNvSpPr/>
            <p:nvPr/>
          </p:nvSpPr>
          <p:spPr>
            <a:xfrm>
              <a:off x="7235950" y="1573016"/>
              <a:ext cx="976200" cy="976200"/>
            </a:xfrm>
            <a:prstGeom prst="heart">
              <a:avLst/>
            </a:prstGeom>
            <a:solidFill>
              <a:schemeClr val="accent3"/>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23" name="Google Shape;323;p27"/>
            <p:cNvSpPr/>
            <p:nvPr/>
          </p:nvSpPr>
          <p:spPr>
            <a:xfrm>
              <a:off x="7402750" y="1738541"/>
              <a:ext cx="642600" cy="649200"/>
            </a:xfrm>
            <a:prstGeom prst="heart">
              <a:avLst/>
            </a:pr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grpSp>
        <p:nvGrpSpPr>
          <p:cNvPr id="324" name="Google Shape;324;p27"/>
          <p:cNvGrpSpPr/>
          <p:nvPr/>
        </p:nvGrpSpPr>
        <p:grpSpPr>
          <a:xfrm>
            <a:off x="931850" y="1573016"/>
            <a:ext cx="976200" cy="976200"/>
            <a:chOff x="931850" y="1573016"/>
            <a:chExt cx="976200" cy="976200"/>
          </a:xfrm>
        </p:grpSpPr>
        <p:sp>
          <p:nvSpPr>
            <p:cNvPr id="325" name="Google Shape;325;p27"/>
            <p:cNvSpPr/>
            <p:nvPr/>
          </p:nvSpPr>
          <p:spPr>
            <a:xfrm>
              <a:off x="931850" y="1573016"/>
              <a:ext cx="976200" cy="976200"/>
            </a:xfrm>
            <a:prstGeom prst="heart">
              <a:avLst/>
            </a:pr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26" name="Google Shape;326;p27"/>
            <p:cNvSpPr/>
            <p:nvPr/>
          </p:nvSpPr>
          <p:spPr>
            <a:xfrm>
              <a:off x="1098650" y="1738541"/>
              <a:ext cx="642600" cy="649200"/>
            </a:xfrm>
            <a:prstGeom prst="heart">
              <a:avLst/>
            </a:prstGeom>
            <a:solidFill>
              <a:schemeClr val="accent3"/>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grpSp>
        <p:nvGrpSpPr>
          <p:cNvPr id="327" name="Google Shape;327;p27"/>
          <p:cNvGrpSpPr/>
          <p:nvPr/>
        </p:nvGrpSpPr>
        <p:grpSpPr>
          <a:xfrm>
            <a:off x="6500934" y="3923991"/>
            <a:ext cx="1033383" cy="748359"/>
            <a:chOff x="6500934" y="3923991"/>
            <a:chExt cx="1033383" cy="748359"/>
          </a:xfrm>
        </p:grpSpPr>
        <p:sp>
          <p:nvSpPr>
            <p:cNvPr id="328" name="Google Shape;328;p27"/>
            <p:cNvSpPr/>
            <p:nvPr/>
          </p:nvSpPr>
          <p:spPr>
            <a:xfrm>
              <a:off x="6957225" y="3923991"/>
              <a:ext cx="577092" cy="547663"/>
            </a:xfrm>
            <a:custGeom>
              <a:rect l="l" t="t" r="r" b="b"/>
              <a:pathLst>
                <a:path w="48710" h="46226" extrusionOk="0">
                  <a:moveTo>
                    <a:pt x="36700" y="0"/>
                  </a:moveTo>
                  <a:cubicBezTo>
                    <a:pt x="29705" y="0"/>
                    <a:pt x="22787" y="2024"/>
                    <a:pt x="16891" y="6093"/>
                  </a:cubicBezTo>
                  <a:lnTo>
                    <a:pt x="16891" y="17209"/>
                  </a:lnTo>
                  <a:cubicBezTo>
                    <a:pt x="16891" y="18441"/>
                    <a:pt x="15887" y="19423"/>
                    <a:pt x="14677" y="19423"/>
                  </a:cubicBezTo>
                  <a:cubicBezTo>
                    <a:pt x="13445" y="19423"/>
                    <a:pt x="12440" y="18441"/>
                    <a:pt x="12440" y="17209"/>
                  </a:cubicBezTo>
                  <a:lnTo>
                    <a:pt x="12440" y="9745"/>
                  </a:lnTo>
                  <a:cubicBezTo>
                    <a:pt x="2945" y="19012"/>
                    <a:pt x="1" y="32524"/>
                    <a:pt x="3516" y="44782"/>
                  </a:cubicBezTo>
                  <a:cubicBezTo>
                    <a:pt x="6861" y="45744"/>
                    <a:pt x="10296" y="46226"/>
                    <a:pt x="13712" y="46226"/>
                  </a:cubicBezTo>
                  <a:cubicBezTo>
                    <a:pt x="22695" y="46226"/>
                    <a:pt x="31542" y="42891"/>
                    <a:pt x="38256" y="36176"/>
                  </a:cubicBezTo>
                  <a:cubicBezTo>
                    <a:pt x="42159" y="32273"/>
                    <a:pt x="44921" y="27640"/>
                    <a:pt x="46541" y="22687"/>
                  </a:cubicBezTo>
                  <a:lnTo>
                    <a:pt x="40310" y="22687"/>
                  </a:lnTo>
                  <a:cubicBezTo>
                    <a:pt x="39009" y="22687"/>
                    <a:pt x="37959" y="21637"/>
                    <a:pt x="37959" y="20313"/>
                  </a:cubicBezTo>
                  <a:cubicBezTo>
                    <a:pt x="37959" y="19012"/>
                    <a:pt x="39009" y="17962"/>
                    <a:pt x="40310" y="17962"/>
                  </a:cubicBezTo>
                  <a:lnTo>
                    <a:pt x="47728" y="17962"/>
                  </a:lnTo>
                  <a:cubicBezTo>
                    <a:pt x="48710" y="12529"/>
                    <a:pt x="48413" y="6869"/>
                    <a:pt x="46861" y="1436"/>
                  </a:cubicBezTo>
                  <a:cubicBezTo>
                    <a:pt x="43528" y="480"/>
                    <a:pt x="40105" y="0"/>
                    <a:pt x="36700" y="0"/>
                  </a:cubicBezTo>
                  <a:close/>
                </a:path>
              </a:pathLst>
            </a:custGeom>
            <a:solidFill>
              <a:schemeClr val="dk1"/>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29" name="Google Shape;329;p27"/>
            <p:cNvSpPr/>
            <p:nvPr/>
          </p:nvSpPr>
          <p:spPr>
            <a:xfrm rot="-2055564" flipH="1">
              <a:off x="6571437" y="4223551"/>
              <a:ext cx="390889" cy="370956"/>
            </a:xfrm>
            <a:custGeom>
              <a:rect l="l" t="t" r="r" b="b"/>
              <a:pathLst>
                <a:path w="48710" h="46226" extrusionOk="0">
                  <a:moveTo>
                    <a:pt x="36700" y="0"/>
                  </a:moveTo>
                  <a:cubicBezTo>
                    <a:pt x="29705" y="0"/>
                    <a:pt x="22787" y="2024"/>
                    <a:pt x="16891" y="6093"/>
                  </a:cubicBezTo>
                  <a:lnTo>
                    <a:pt x="16891" y="17209"/>
                  </a:lnTo>
                  <a:cubicBezTo>
                    <a:pt x="16891" y="18441"/>
                    <a:pt x="15887" y="19423"/>
                    <a:pt x="14677" y="19423"/>
                  </a:cubicBezTo>
                  <a:cubicBezTo>
                    <a:pt x="13445" y="19423"/>
                    <a:pt x="12440" y="18441"/>
                    <a:pt x="12440" y="17209"/>
                  </a:cubicBezTo>
                  <a:lnTo>
                    <a:pt x="12440" y="9745"/>
                  </a:lnTo>
                  <a:cubicBezTo>
                    <a:pt x="2945" y="19012"/>
                    <a:pt x="1" y="32524"/>
                    <a:pt x="3516" y="44782"/>
                  </a:cubicBezTo>
                  <a:cubicBezTo>
                    <a:pt x="6861" y="45744"/>
                    <a:pt x="10296" y="46226"/>
                    <a:pt x="13712" y="46226"/>
                  </a:cubicBezTo>
                  <a:cubicBezTo>
                    <a:pt x="22695" y="46226"/>
                    <a:pt x="31542" y="42891"/>
                    <a:pt x="38256" y="36176"/>
                  </a:cubicBezTo>
                  <a:cubicBezTo>
                    <a:pt x="42159" y="32273"/>
                    <a:pt x="44921" y="27640"/>
                    <a:pt x="46541" y="22687"/>
                  </a:cubicBezTo>
                  <a:lnTo>
                    <a:pt x="40310" y="22687"/>
                  </a:lnTo>
                  <a:cubicBezTo>
                    <a:pt x="39009" y="22687"/>
                    <a:pt x="37959" y="21637"/>
                    <a:pt x="37959" y="20313"/>
                  </a:cubicBezTo>
                  <a:cubicBezTo>
                    <a:pt x="37959" y="19012"/>
                    <a:pt x="39009" y="17962"/>
                    <a:pt x="40310" y="17962"/>
                  </a:cubicBezTo>
                  <a:lnTo>
                    <a:pt x="47728" y="17962"/>
                  </a:lnTo>
                  <a:cubicBezTo>
                    <a:pt x="48710" y="12529"/>
                    <a:pt x="48413" y="6869"/>
                    <a:pt x="46861" y="1436"/>
                  </a:cubicBezTo>
                  <a:cubicBezTo>
                    <a:pt x="43528" y="480"/>
                    <a:pt x="40105" y="0"/>
                    <a:pt x="36700" y="0"/>
                  </a:cubicBezTo>
                  <a:close/>
                </a:path>
              </a:pathLst>
            </a:custGeom>
            <a:solidFill>
              <a:schemeClr val="dk1"/>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grpSp>
        <p:nvGrpSpPr>
          <p:cNvPr id="330" name="Google Shape;330;p27"/>
          <p:cNvGrpSpPr/>
          <p:nvPr/>
        </p:nvGrpSpPr>
        <p:grpSpPr>
          <a:xfrm>
            <a:off x="1418244" y="3378621"/>
            <a:ext cx="1427144" cy="1094471"/>
            <a:chOff x="1418244" y="3378621"/>
            <a:chExt cx="1427144" cy="1094471"/>
          </a:xfrm>
        </p:grpSpPr>
        <p:sp>
          <p:nvSpPr>
            <p:cNvPr id="331" name="Google Shape;331;p27"/>
            <p:cNvSpPr/>
            <p:nvPr/>
          </p:nvSpPr>
          <p:spPr>
            <a:xfrm rot="-2259612" flipH="1">
              <a:off x="1567468" y="3544629"/>
              <a:ext cx="803426" cy="762455"/>
            </a:xfrm>
            <a:custGeom>
              <a:rect l="l" t="t" r="r" b="b"/>
              <a:pathLst>
                <a:path w="48710" h="46226" extrusionOk="0">
                  <a:moveTo>
                    <a:pt x="36700" y="0"/>
                  </a:moveTo>
                  <a:cubicBezTo>
                    <a:pt x="29705" y="0"/>
                    <a:pt x="22787" y="2024"/>
                    <a:pt x="16891" y="6093"/>
                  </a:cubicBezTo>
                  <a:lnTo>
                    <a:pt x="16891" y="17209"/>
                  </a:lnTo>
                  <a:cubicBezTo>
                    <a:pt x="16891" y="18441"/>
                    <a:pt x="15887" y="19423"/>
                    <a:pt x="14677" y="19423"/>
                  </a:cubicBezTo>
                  <a:cubicBezTo>
                    <a:pt x="13445" y="19423"/>
                    <a:pt x="12440" y="18441"/>
                    <a:pt x="12440" y="17209"/>
                  </a:cubicBezTo>
                  <a:lnTo>
                    <a:pt x="12440" y="9745"/>
                  </a:lnTo>
                  <a:cubicBezTo>
                    <a:pt x="2945" y="19012"/>
                    <a:pt x="1" y="32524"/>
                    <a:pt x="3516" y="44782"/>
                  </a:cubicBezTo>
                  <a:cubicBezTo>
                    <a:pt x="6861" y="45744"/>
                    <a:pt x="10296" y="46226"/>
                    <a:pt x="13712" y="46226"/>
                  </a:cubicBezTo>
                  <a:cubicBezTo>
                    <a:pt x="22695" y="46226"/>
                    <a:pt x="31542" y="42891"/>
                    <a:pt x="38256" y="36176"/>
                  </a:cubicBezTo>
                  <a:cubicBezTo>
                    <a:pt x="42159" y="32273"/>
                    <a:pt x="44921" y="27640"/>
                    <a:pt x="46541" y="22687"/>
                  </a:cubicBezTo>
                  <a:lnTo>
                    <a:pt x="40310" y="22687"/>
                  </a:lnTo>
                  <a:cubicBezTo>
                    <a:pt x="39009" y="22687"/>
                    <a:pt x="37959" y="21637"/>
                    <a:pt x="37959" y="20313"/>
                  </a:cubicBezTo>
                  <a:cubicBezTo>
                    <a:pt x="37959" y="19012"/>
                    <a:pt x="39009" y="17962"/>
                    <a:pt x="40310" y="17962"/>
                  </a:cubicBezTo>
                  <a:lnTo>
                    <a:pt x="47728" y="17962"/>
                  </a:lnTo>
                  <a:cubicBezTo>
                    <a:pt x="48710" y="12529"/>
                    <a:pt x="48413" y="6869"/>
                    <a:pt x="46861" y="1436"/>
                  </a:cubicBezTo>
                  <a:cubicBezTo>
                    <a:pt x="43528" y="480"/>
                    <a:pt x="40105" y="0"/>
                    <a:pt x="36700" y="0"/>
                  </a:cubicBezTo>
                  <a:close/>
                </a:path>
              </a:pathLst>
            </a:custGeom>
            <a:solidFill>
              <a:schemeClr val="dk1"/>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32" name="Google Shape;332;p27"/>
            <p:cNvSpPr/>
            <p:nvPr/>
          </p:nvSpPr>
          <p:spPr>
            <a:xfrm rot="1469828" flipH="1">
              <a:off x="2395181" y="4012357"/>
              <a:ext cx="390892" cy="370958"/>
            </a:xfrm>
            <a:custGeom>
              <a:rect l="l" t="t" r="r" b="b"/>
              <a:pathLst>
                <a:path w="48710" h="46226" extrusionOk="0">
                  <a:moveTo>
                    <a:pt x="36700" y="0"/>
                  </a:moveTo>
                  <a:cubicBezTo>
                    <a:pt x="29705" y="0"/>
                    <a:pt x="22787" y="2024"/>
                    <a:pt x="16891" y="6093"/>
                  </a:cubicBezTo>
                  <a:lnTo>
                    <a:pt x="16891" y="17209"/>
                  </a:lnTo>
                  <a:cubicBezTo>
                    <a:pt x="16891" y="18441"/>
                    <a:pt x="15887" y="19423"/>
                    <a:pt x="14677" y="19423"/>
                  </a:cubicBezTo>
                  <a:cubicBezTo>
                    <a:pt x="13445" y="19423"/>
                    <a:pt x="12440" y="18441"/>
                    <a:pt x="12440" y="17209"/>
                  </a:cubicBezTo>
                  <a:lnTo>
                    <a:pt x="12440" y="9745"/>
                  </a:lnTo>
                  <a:cubicBezTo>
                    <a:pt x="2945" y="19012"/>
                    <a:pt x="1" y="32524"/>
                    <a:pt x="3516" y="44782"/>
                  </a:cubicBezTo>
                  <a:cubicBezTo>
                    <a:pt x="6861" y="45744"/>
                    <a:pt x="10296" y="46226"/>
                    <a:pt x="13712" y="46226"/>
                  </a:cubicBezTo>
                  <a:cubicBezTo>
                    <a:pt x="22695" y="46226"/>
                    <a:pt x="31542" y="42891"/>
                    <a:pt x="38256" y="36176"/>
                  </a:cubicBezTo>
                  <a:cubicBezTo>
                    <a:pt x="42159" y="32273"/>
                    <a:pt x="44921" y="27640"/>
                    <a:pt x="46541" y="22687"/>
                  </a:cubicBezTo>
                  <a:lnTo>
                    <a:pt x="40310" y="22687"/>
                  </a:lnTo>
                  <a:cubicBezTo>
                    <a:pt x="39009" y="22687"/>
                    <a:pt x="37959" y="21637"/>
                    <a:pt x="37959" y="20313"/>
                  </a:cubicBezTo>
                  <a:cubicBezTo>
                    <a:pt x="37959" y="19012"/>
                    <a:pt x="39009" y="17962"/>
                    <a:pt x="40310" y="17962"/>
                  </a:cubicBezTo>
                  <a:lnTo>
                    <a:pt x="47728" y="17962"/>
                  </a:lnTo>
                  <a:cubicBezTo>
                    <a:pt x="48710" y="12529"/>
                    <a:pt x="48413" y="6869"/>
                    <a:pt x="46861" y="1436"/>
                  </a:cubicBezTo>
                  <a:cubicBezTo>
                    <a:pt x="43528" y="480"/>
                    <a:pt x="40105" y="0"/>
                    <a:pt x="36700" y="0"/>
                  </a:cubicBezTo>
                  <a:close/>
                </a:path>
              </a:pathLst>
            </a:custGeom>
            <a:solidFill>
              <a:schemeClr val="dk1"/>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spTree>
  </p:cSld>
  <p:clrMapOvr>
    <a:masterClrMapping/>
  </p:clrMapOvr>
  <mc:AlternateContent xmlns:mc="http://schemas.openxmlformats.org/markup-compatibility/2006">
    <mc:Choice xmlns:p14="http://schemas.microsoft.com/office/powerpoint/2010/main" Requires="p14">
      <p:transition p14:dur="350">
        <p:fade/>
      </p:transition>
    </mc:Choice>
    <mc:Fallback>
      <p:transition>
        <p:fade/>
      </p:transition>
    </mc:Fallback>
  </mc:AlternateContent>
  <p:timing/>
</p:sld>
</file>

<file path=ppt/slides/slide2.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Shape 336"/>
        <p:cNvGrpSpPr/>
        <p:nvPr/>
      </p:nvGrpSpPr>
      <p:grpSpPr>
        <a:xfrm>
          <a:off x="0" y="0"/>
          <a:ext cx="0" cy="0"/>
        </a:xfrm>
      </p:grpSpPr>
      <p:sp>
        <p:nvSpPr>
          <p:cNvPr id="337" name="Google Shape;337;p28"/>
          <p:cNvSpPr txBox="1">
            <a:spLocks noGrp="1"/>
          </p:cNvSpPr>
          <p:nvPr>
            <p:ph type="title"/>
          </p:nvPr>
        </p:nvSpPr>
        <p:spPr>
          <a:xfrm>
            <a:off x="720000" y="501400"/>
            <a:ext cx="7704000" cy="375900"/>
          </a:xfrm>
          <a:prstGeom prst="rect">
            <a:avLst/>
          </a:prstGeom>
          <a:effectLst>
            <a:outerShdw dist="19050" dir="10500000" algn="bl" rotWithShape="0">
              <a:schemeClr val="accent2"/>
            </a:outerShdw>
          </a:effectLst>
        </p:spPr>
        <p:txBody>
          <a:bodyPr spcFirstLastPara="1" wrap="square" lIns="91425" tIns="91425" rIns="91425" bIns="91425" anchor="ctr" anchorCtr="0">
            <a:noAutofit/>
          </a:bodyPr>
          <a:lstStyle/>
          <a:p>
            <a:pPr marL="0" lvl="0" indent="0" algn="l" rtl="0">
              <a:spcBef>
                <a:spcPct val="0"/>
              </a:spcBef>
              <a:spcAft>
                <a:spcPct val="0"/>
              </a:spcAft>
              <a:buClr>
                <a:schemeClr val="dk1"/>
              </a:buClr>
              <a:buSzPts val="1100"/>
              <a:buFont typeface="Arial"/>
              <a:buNone/>
            </a:pPr>
            <a:r>
              <a:rPr lang="en" sz="4400" b="1"/>
              <a:t>WHAT IS RCWS</a:t>
            </a:r>
            <a:endParaRPr sz="6000"/>
          </a:p>
        </p:txBody>
      </p:sp>
      <p:sp>
        <p:nvSpPr>
          <p:cNvPr id="338" name="Google Shape;338;p28"/>
          <p:cNvSpPr txBox="1">
            <a:spLocks noGrp="1"/>
          </p:cNvSpPr>
          <p:nvPr>
            <p:ph type="body" idx="1"/>
          </p:nvPr>
        </p:nvSpPr>
        <p:spPr>
          <a:xfrm>
            <a:off x="720000" y="1355500"/>
            <a:ext cx="5276940" cy="3253200"/>
          </a:xfrm>
          <a:prstGeom prst="rect">
            <a:avLst/>
          </a:prstGeom>
        </p:spPr>
        <p:txBody>
          <a:bodyPr spcFirstLastPara="1" wrap="square" lIns="91425" tIns="91425" rIns="91425" bIns="91425" anchor="ctr" anchorCtr="0">
            <a:noAutofit/>
          </a:bodyPr>
          <a:lstStyle/>
          <a:p>
            <a:pPr marL="0" lvl="0" indent="0" algn="l" rtl="0">
              <a:lnSpc>
                <a:spcPct val="100000"/>
              </a:lnSpc>
              <a:spcBef>
                <a:spcPct val="0"/>
              </a:spcBef>
              <a:spcAft>
                <a:spcPct val="0"/>
              </a:spcAft>
              <a:buClr>
                <a:srgbClr val="612C28"/>
              </a:buClr>
              <a:buSzPts val="1100"/>
              <a:buFont typeface="Arial"/>
              <a:buNone/>
            </a:pPr>
            <a:r>
              <a:rPr lang="en-US" sz="2400">
                <a:solidFill>
                  <a:schemeClr val="lt2"/>
                </a:solidFill>
              </a:rPr>
              <a:t>Founded in 1926, the Russian Children’s Welfare Society (RCWS) is a tax-exempt non-profit organization dedicated to improving the lives of orphaned and disadvantaged children in Russia.</a:t>
            </a:r>
            <a:endParaRPr lang="en-US" sz="4800">
              <a:solidFill>
                <a:schemeClr val="lt2"/>
              </a:solidFill>
            </a:endParaRPr>
          </a:p>
        </p:txBody>
      </p:sp>
      <p:grpSp>
        <p:nvGrpSpPr>
          <p:cNvPr id="339" name="Google Shape;339;p28"/>
          <p:cNvGrpSpPr/>
          <p:nvPr/>
        </p:nvGrpSpPr>
        <p:grpSpPr>
          <a:xfrm>
            <a:off x="7140205" y="154993"/>
            <a:ext cx="1822180" cy="963667"/>
            <a:chOff x="7140205" y="154993"/>
            <a:chExt cx="1822180" cy="963667"/>
          </a:xfrm>
        </p:grpSpPr>
        <p:sp>
          <p:nvSpPr>
            <p:cNvPr id="340" name="Google Shape;340;p28"/>
            <p:cNvSpPr/>
            <p:nvPr/>
          </p:nvSpPr>
          <p:spPr>
            <a:xfrm>
              <a:off x="8410930" y="178000"/>
              <a:ext cx="195334" cy="549017"/>
            </a:xfrm>
            <a:custGeom>
              <a:rect l="l" t="t" r="r" b="b"/>
              <a:pathLst>
                <a:path w="10980" h="30861" extrusionOk="0">
                  <a:moveTo>
                    <a:pt x="5478" y="1"/>
                  </a:moveTo>
                  <a:cubicBezTo>
                    <a:pt x="2443" y="1"/>
                    <a:pt x="0" y="2443"/>
                    <a:pt x="0" y="5479"/>
                  </a:cubicBezTo>
                  <a:lnTo>
                    <a:pt x="0" y="25359"/>
                  </a:lnTo>
                  <a:cubicBezTo>
                    <a:pt x="0" y="28395"/>
                    <a:pt x="2443" y="30860"/>
                    <a:pt x="5478" y="30860"/>
                  </a:cubicBezTo>
                  <a:cubicBezTo>
                    <a:pt x="8514" y="30860"/>
                    <a:pt x="10979" y="28395"/>
                    <a:pt x="10979" y="25359"/>
                  </a:cubicBezTo>
                  <a:lnTo>
                    <a:pt x="10979" y="5479"/>
                  </a:lnTo>
                  <a:cubicBezTo>
                    <a:pt x="10979" y="2443"/>
                    <a:pt x="8514" y="1"/>
                    <a:pt x="5478" y="1"/>
                  </a:cubicBezTo>
                  <a:close/>
                </a:path>
              </a:pathLst>
            </a:custGeom>
            <a:solidFill>
              <a:schemeClr val="accen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41" name="Google Shape;341;p28"/>
            <p:cNvSpPr/>
            <p:nvPr/>
          </p:nvSpPr>
          <p:spPr>
            <a:xfrm>
              <a:off x="8401181" y="281345"/>
              <a:ext cx="464550" cy="445462"/>
            </a:xfrm>
            <a:custGeom>
              <a:rect l="l" t="t" r="r" b="b"/>
              <a:pathLst>
                <a:path w="26113" h="25040" extrusionOk="0">
                  <a:moveTo>
                    <a:pt x="20087" y="1"/>
                  </a:moveTo>
                  <a:cubicBezTo>
                    <a:pt x="18683" y="1"/>
                    <a:pt x="17279" y="537"/>
                    <a:pt x="16207" y="1610"/>
                  </a:cubicBezTo>
                  <a:lnTo>
                    <a:pt x="2146" y="15670"/>
                  </a:lnTo>
                  <a:cubicBezTo>
                    <a:pt x="1" y="17816"/>
                    <a:pt x="1" y="21285"/>
                    <a:pt x="2146" y="23431"/>
                  </a:cubicBezTo>
                  <a:cubicBezTo>
                    <a:pt x="3219" y="24504"/>
                    <a:pt x="4623" y="25040"/>
                    <a:pt x="6026" y="25040"/>
                  </a:cubicBezTo>
                  <a:cubicBezTo>
                    <a:pt x="7430" y="25040"/>
                    <a:pt x="8834" y="24504"/>
                    <a:pt x="9907" y="23431"/>
                  </a:cubicBezTo>
                  <a:lnTo>
                    <a:pt x="23967" y="9393"/>
                  </a:lnTo>
                  <a:cubicBezTo>
                    <a:pt x="26113" y="7248"/>
                    <a:pt x="26113" y="3755"/>
                    <a:pt x="23967" y="1610"/>
                  </a:cubicBezTo>
                  <a:cubicBezTo>
                    <a:pt x="22894" y="537"/>
                    <a:pt x="21491" y="1"/>
                    <a:pt x="20087" y="1"/>
                  </a:cubicBezTo>
                  <a:close/>
                </a:path>
              </a:pathLst>
            </a:custGeom>
            <a:solidFill>
              <a:schemeClr val="accen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42" name="Google Shape;342;p28"/>
            <p:cNvSpPr/>
            <p:nvPr/>
          </p:nvSpPr>
          <p:spPr>
            <a:xfrm>
              <a:off x="8413368" y="531692"/>
              <a:ext cx="549017" cy="195334"/>
            </a:xfrm>
            <a:custGeom>
              <a:rect l="l" t="t" r="r" b="b"/>
              <a:pathLst>
                <a:path w="30861" h="10980" extrusionOk="0">
                  <a:moveTo>
                    <a:pt x="5478" y="0"/>
                  </a:moveTo>
                  <a:cubicBezTo>
                    <a:pt x="2465" y="0"/>
                    <a:pt x="0" y="2443"/>
                    <a:pt x="0" y="5478"/>
                  </a:cubicBezTo>
                  <a:cubicBezTo>
                    <a:pt x="0" y="8514"/>
                    <a:pt x="2465" y="10979"/>
                    <a:pt x="5478" y="10979"/>
                  </a:cubicBezTo>
                  <a:lnTo>
                    <a:pt x="25359" y="10979"/>
                  </a:lnTo>
                  <a:cubicBezTo>
                    <a:pt x="28395" y="10979"/>
                    <a:pt x="30860" y="8514"/>
                    <a:pt x="30860" y="5478"/>
                  </a:cubicBezTo>
                  <a:cubicBezTo>
                    <a:pt x="30860" y="2443"/>
                    <a:pt x="28395" y="0"/>
                    <a:pt x="25359" y="0"/>
                  </a:cubicBezTo>
                  <a:close/>
                </a:path>
              </a:pathLst>
            </a:custGeom>
            <a:solidFill>
              <a:schemeClr val="accen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43" name="Google Shape;343;p28"/>
            <p:cNvSpPr/>
            <p:nvPr/>
          </p:nvSpPr>
          <p:spPr>
            <a:xfrm>
              <a:off x="8156313" y="281345"/>
              <a:ext cx="464568" cy="445462"/>
            </a:xfrm>
            <a:custGeom>
              <a:rect l="l" t="t" r="r" b="b"/>
              <a:pathLst>
                <a:path w="26114" h="25040" extrusionOk="0">
                  <a:moveTo>
                    <a:pt x="6027" y="1"/>
                  </a:moveTo>
                  <a:cubicBezTo>
                    <a:pt x="4623" y="1"/>
                    <a:pt x="3219" y="537"/>
                    <a:pt x="2147" y="1610"/>
                  </a:cubicBezTo>
                  <a:cubicBezTo>
                    <a:pt x="1" y="3755"/>
                    <a:pt x="1" y="7248"/>
                    <a:pt x="2147" y="9393"/>
                  </a:cubicBezTo>
                  <a:lnTo>
                    <a:pt x="16184" y="23431"/>
                  </a:lnTo>
                  <a:cubicBezTo>
                    <a:pt x="17257" y="24504"/>
                    <a:pt x="18666" y="25040"/>
                    <a:pt x="20076" y="25040"/>
                  </a:cubicBezTo>
                  <a:cubicBezTo>
                    <a:pt x="21485" y="25040"/>
                    <a:pt x="22895" y="24504"/>
                    <a:pt x="23967" y="23431"/>
                  </a:cubicBezTo>
                  <a:cubicBezTo>
                    <a:pt x="26113" y="21285"/>
                    <a:pt x="26113" y="17816"/>
                    <a:pt x="23967" y="15670"/>
                  </a:cubicBezTo>
                  <a:lnTo>
                    <a:pt x="9907" y="1610"/>
                  </a:lnTo>
                  <a:cubicBezTo>
                    <a:pt x="8834" y="537"/>
                    <a:pt x="7431" y="1"/>
                    <a:pt x="6027" y="1"/>
                  </a:cubicBezTo>
                  <a:close/>
                </a:path>
              </a:pathLst>
            </a:custGeom>
            <a:solidFill>
              <a:schemeClr val="accen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44" name="Google Shape;344;p28"/>
            <p:cNvSpPr/>
            <p:nvPr/>
          </p:nvSpPr>
          <p:spPr>
            <a:xfrm>
              <a:off x="8059675" y="531692"/>
              <a:ext cx="549017" cy="195334"/>
            </a:xfrm>
            <a:custGeom>
              <a:rect l="l" t="t" r="r" b="b"/>
              <a:pathLst>
                <a:path w="30861" h="10980" extrusionOk="0">
                  <a:moveTo>
                    <a:pt x="5479" y="0"/>
                  </a:moveTo>
                  <a:cubicBezTo>
                    <a:pt x="2443" y="0"/>
                    <a:pt x="1" y="2443"/>
                    <a:pt x="1" y="5478"/>
                  </a:cubicBezTo>
                  <a:cubicBezTo>
                    <a:pt x="1" y="8514"/>
                    <a:pt x="2443" y="10979"/>
                    <a:pt x="5479" y="10979"/>
                  </a:cubicBezTo>
                  <a:lnTo>
                    <a:pt x="25359" y="10979"/>
                  </a:lnTo>
                  <a:cubicBezTo>
                    <a:pt x="28395" y="10979"/>
                    <a:pt x="30860" y="8514"/>
                    <a:pt x="30860" y="5478"/>
                  </a:cubicBezTo>
                  <a:cubicBezTo>
                    <a:pt x="30860" y="2443"/>
                    <a:pt x="28395" y="0"/>
                    <a:pt x="25359" y="0"/>
                  </a:cubicBezTo>
                  <a:close/>
                </a:path>
              </a:pathLst>
            </a:custGeom>
            <a:solidFill>
              <a:schemeClr val="accen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45" name="Google Shape;345;p28"/>
            <p:cNvSpPr/>
            <p:nvPr/>
          </p:nvSpPr>
          <p:spPr>
            <a:xfrm>
              <a:off x="8408084" y="549144"/>
              <a:ext cx="195743" cy="549017"/>
            </a:xfrm>
            <a:custGeom>
              <a:rect l="l" t="t" r="r" b="b"/>
              <a:pathLst>
                <a:path w="11003" h="30861" extrusionOk="0">
                  <a:moveTo>
                    <a:pt x="5502" y="1"/>
                  </a:moveTo>
                  <a:cubicBezTo>
                    <a:pt x="2466" y="1"/>
                    <a:pt x="1" y="2443"/>
                    <a:pt x="1" y="5479"/>
                  </a:cubicBezTo>
                  <a:lnTo>
                    <a:pt x="1" y="25360"/>
                  </a:lnTo>
                  <a:cubicBezTo>
                    <a:pt x="1" y="28395"/>
                    <a:pt x="2466" y="30861"/>
                    <a:pt x="5502" y="30861"/>
                  </a:cubicBezTo>
                  <a:cubicBezTo>
                    <a:pt x="8537" y="30861"/>
                    <a:pt x="11002" y="28395"/>
                    <a:pt x="11002" y="25360"/>
                  </a:cubicBezTo>
                  <a:lnTo>
                    <a:pt x="11002" y="5479"/>
                  </a:lnTo>
                  <a:cubicBezTo>
                    <a:pt x="11002" y="2443"/>
                    <a:pt x="8537" y="1"/>
                    <a:pt x="5502" y="1"/>
                  </a:cubicBezTo>
                  <a:close/>
                </a:path>
              </a:pathLst>
            </a:custGeom>
            <a:solidFill>
              <a:schemeClr val="accen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46" name="Google Shape;346;p28"/>
            <p:cNvSpPr/>
            <p:nvPr/>
          </p:nvSpPr>
          <p:spPr>
            <a:xfrm>
              <a:off x="8398744" y="548948"/>
              <a:ext cx="464550" cy="445462"/>
            </a:xfrm>
            <a:custGeom>
              <a:rect l="l" t="t" r="r" b="b"/>
              <a:pathLst>
                <a:path w="26113" h="25040" extrusionOk="0">
                  <a:moveTo>
                    <a:pt x="6027" y="0"/>
                  </a:moveTo>
                  <a:cubicBezTo>
                    <a:pt x="4623" y="0"/>
                    <a:pt x="3219" y="537"/>
                    <a:pt x="2146" y="1610"/>
                  </a:cubicBezTo>
                  <a:cubicBezTo>
                    <a:pt x="1" y="3755"/>
                    <a:pt x="1" y="7225"/>
                    <a:pt x="2146" y="9370"/>
                  </a:cubicBezTo>
                  <a:lnTo>
                    <a:pt x="16207" y="23431"/>
                  </a:lnTo>
                  <a:cubicBezTo>
                    <a:pt x="17279" y="24503"/>
                    <a:pt x="18683" y="25040"/>
                    <a:pt x="20087" y="25040"/>
                  </a:cubicBezTo>
                  <a:cubicBezTo>
                    <a:pt x="21491" y="25040"/>
                    <a:pt x="22894" y="24503"/>
                    <a:pt x="23967" y="23431"/>
                  </a:cubicBezTo>
                  <a:cubicBezTo>
                    <a:pt x="26113" y="21285"/>
                    <a:pt x="26113" y="17816"/>
                    <a:pt x="23967" y="15670"/>
                  </a:cubicBezTo>
                  <a:lnTo>
                    <a:pt x="9907" y="1610"/>
                  </a:lnTo>
                  <a:cubicBezTo>
                    <a:pt x="8834" y="537"/>
                    <a:pt x="7430" y="0"/>
                    <a:pt x="6027" y="0"/>
                  </a:cubicBezTo>
                  <a:close/>
                </a:path>
              </a:pathLst>
            </a:custGeom>
            <a:solidFill>
              <a:schemeClr val="accen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47" name="Google Shape;347;p28"/>
            <p:cNvSpPr/>
            <p:nvPr/>
          </p:nvSpPr>
          <p:spPr>
            <a:xfrm>
              <a:off x="8153484" y="548948"/>
              <a:ext cx="464959" cy="445462"/>
            </a:xfrm>
            <a:custGeom>
              <a:rect l="l" t="t" r="r" b="b"/>
              <a:pathLst>
                <a:path w="26136" h="25040" extrusionOk="0">
                  <a:moveTo>
                    <a:pt x="20098" y="0"/>
                  </a:moveTo>
                  <a:cubicBezTo>
                    <a:pt x="18688" y="0"/>
                    <a:pt x="17279" y="537"/>
                    <a:pt x="16206" y="1610"/>
                  </a:cubicBezTo>
                  <a:lnTo>
                    <a:pt x="2146" y="15670"/>
                  </a:lnTo>
                  <a:cubicBezTo>
                    <a:pt x="0" y="17816"/>
                    <a:pt x="0" y="21285"/>
                    <a:pt x="2146" y="23431"/>
                  </a:cubicBezTo>
                  <a:cubicBezTo>
                    <a:pt x="3219" y="24503"/>
                    <a:pt x="4628" y="25040"/>
                    <a:pt x="6037" y="25040"/>
                  </a:cubicBezTo>
                  <a:cubicBezTo>
                    <a:pt x="7447" y="25040"/>
                    <a:pt x="8856" y="24503"/>
                    <a:pt x="9929" y="23431"/>
                  </a:cubicBezTo>
                  <a:lnTo>
                    <a:pt x="23990" y="9370"/>
                  </a:lnTo>
                  <a:cubicBezTo>
                    <a:pt x="26135" y="7225"/>
                    <a:pt x="26135" y="3755"/>
                    <a:pt x="23990" y="1610"/>
                  </a:cubicBezTo>
                  <a:cubicBezTo>
                    <a:pt x="22917" y="537"/>
                    <a:pt x="21507" y="0"/>
                    <a:pt x="20098" y="0"/>
                  </a:cubicBezTo>
                  <a:close/>
                </a:path>
              </a:pathLst>
            </a:custGeom>
            <a:solidFill>
              <a:schemeClr val="accent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48" name="Google Shape;348;p28"/>
            <p:cNvSpPr/>
            <p:nvPr/>
          </p:nvSpPr>
          <p:spPr>
            <a:xfrm>
              <a:off x="8291187" y="411960"/>
              <a:ext cx="434835" cy="434807"/>
            </a:xfrm>
            <a:custGeom>
              <a:rect l="l" t="t" r="r" b="b"/>
              <a:pathLst>
                <a:path w="11413" h="11413" extrusionOk="0">
                  <a:moveTo>
                    <a:pt x="5706" y="0"/>
                  </a:moveTo>
                  <a:cubicBezTo>
                    <a:pt x="2557" y="0"/>
                    <a:pt x="0" y="2557"/>
                    <a:pt x="0" y="5707"/>
                  </a:cubicBezTo>
                  <a:cubicBezTo>
                    <a:pt x="0" y="8856"/>
                    <a:pt x="2557" y="11413"/>
                    <a:pt x="5706" y="11413"/>
                  </a:cubicBezTo>
                  <a:cubicBezTo>
                    <a:pt x="8856" y="11413"/>
                    <a:pt x="11413" y="8856"/>
                    <a:pt x="11413" y="5707"/>
                  </a:cubicBezTo>
                  <a:cubicBezTo>
                    <a:pt x="11413" y="2557"/>
                    <a:pt x="8856" y="0"/>
                    <a:pt x="5706" y="0"/>
                  </a:cubicBezTo>
                  <a:close/>
                </a:path>
              </a:pathLst>
            </a:custGeom>
            <a:solidFill>
              <a:schemeClr val="accent3"/>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49" name="Google Shape;349;p28"/>
            <p:cNvSpPr/>
            <p:nvPr/>
          </p:nvSpPr>
          <p:spPr>
            <a:xfrm rot="4027137">
              <a:off x="7700250" y="276003"/>
              <a:ext cx="202709" cy="569746"/>
            </a:xfrm>
            <a:custGeom>
              <a:rect l="l" t="t" r="r" b="b"/>
              <a:pathLst>
                <a:path w="10980" h="30861" extrusionOk="0">
                  <a:moveTo>
                    <a:pt x="5478" y="1"/>
                  </a:moveTo>
                  <a:cubicBezTo>
                    <a:pt x="2443" y="1"/>
                    <a:pt x="0" y="2443"/>
                    <a:pt x="0" y="5479"/>
                  </a:cubicBezTo>
                  <a:lnTo>
                    <a:pt x="0" y="25359"/>
                  </a:lnTo>
                  <a:cubicBezTo>
                    <a:pt x="0" y="28395"/>
                    <a:pt x="2443" y="30860"/>
                    <a:pt x="5478" y="30860"/>
                  </a:cubicBezTo>
                  <a:cubicBezTo>
                    <a:pt x="8514" y="30860"/>
                    <a:pt x="10979" y="28395"/>
                    <a:pt x="10979" y="25359"/>
                  </a:cubicBezTo>
                  <a:lnTo>
                    <a:pt x="10979" y="5479"/>
                  </a:lnTo>
                  <a:cubicBezTo>
                    <a:pt x="10979" y="2443"/>
                    <a:pt x="8514" y="1"/>
                    <a:pt x="5478" y="1"/>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50" name="Google Shape;350;p28"/>
            <p:cNvSpPr/>
            <p:nvPr/>
          </p:nvSpPr>
          <p:spPr>
            <a:xfrm rot="4027137">
              <a:off x="7561637" y="469921"/>
              <a:ext cx="482090" cy="462281"/>
            </a:xfrm>
            <a:custGeom>
              <a:rect l="l" t="t" r="r" b="b"/>
              <a:pathLst>
                <a:path w="26113" h="25040" extrusionOk="0">
                  <a:moveTo>
                    <a:pt x="20087" y="1"/>
                  </a:moveTo>
                  <a:cubicBezTo>
                    <a:pt x="18683" y="1"/>
                    <a:pt x="17279" y="537"/>
                    <a:pt x="16207" y="1610"/>
                  </a:cubicBezTo>
                  <a:lnTo>
                    <a:pt x="2146" y="15670"/>
                  </a:lnTo>
                  <a:cubicBezTo>
                    <a:pt x="1" y="17816"/>
                    <a:pt x="1" y="21285"/>
                    <a:pt x="2146" y="23431"/>
                  </a:cubicBezTo>
                  <a:cubicBezTo>
                    <a:pt x="3219" y="24504"/>
                    <a:pt x="4623" y="25040"/>
                    <a:pt x="6026" y="25040"/>
                  </a:cubicBezTo>
                  <a:cubicBezTo>
                    <a:pt x="7430" y="25040"/>
                    <a:pt x="8834" y="24504"/>
                    <a:pt x="9907" y="23431"/>
                  </a:cubicBezTo>
                  <a:lnTo>
                    <a:pt x="23967" y="9393"/>
                  </a:lnTo>
                  <a:cubicBezTo>
                    <a:pt x="26113" y="7248"/>
                    <a:pt x="26113" y="3755"/>
                    <a:pt x="23967" y="1610"/>
                  </a:cubicBezTo>
                  <a:cubicBezTo>
                    <a:pt x="22894" y="537"/>
                    <a:pt x="21491" y="1"/>
                    <a:pt x="20087" y="1"/>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51" name="Google Shape;351;p28"/>
            <p:cNvSpPr/>
            <p:nvPr/>
          </p:nvSpPr>
          <p:spPr>
            <a:xfrm rot="4027137">
              <a:off x="7419984" y="702290"/>
              <a:ext cx="569746" cy="202709"/>
            </a:xfrm>
            <a:custGeom>
              <a:rect l="l" t="t" r="r" b="b"/>
              <a:pathLst>
                <a:path w="30861" h="10980" extrusionOk="0">
                  <a:moveTo>
                    <a:pt x="5478" y="0"/>
                  </a:moveTo>
                  <a:cubicBezTo>
                    <a:pt x="2465" y="0"/>
                    <a:pt x="0" y="2443"/>
                    <a:pt x="0" y="5478"/>
                  </a:cubicBezTo>
                  <a:cubicBezTo>
                    <a:pt x="0" y="8514"/>
                    <a:pt x="2465" y="10979"/>
                    <a:pt x="5478" y="10979"/>
                  </a:cubicBezTo>
                  <a:lnTo>
                    <a:pt x="25359" y="10979"/>
                  </a:lnTo>
                  <a:cubicBezTo>
                    <a:pt x="28395" y="10979"/>
                    <a:pt x="30860" y="8514"/>
                    <a:pt x="30860" y="5478"/>
                  </a:cubicBezTo>
                  <a:cubicBezTo>
                    <a:pt x="30860" y="2443"/>
                    <a:pt x="28395" y="0"/>
                    <a:pt x="25359" y="0"/>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52" name="Google Shape;352;p28"/>
            <p:cNvSpPr/>
            <p:nvPr/>
          </p:nvSpPr>
          <p:spPr>
            <a:xfrm rot="4027137">
              <a:off x="7462827" y="235811"/>
              <a:ext cx="482109" cy="462281"/>
            </a:xfrm>
            <a:custGeom>
              <a:rect l="l" t="t" r="r" b="b"/>
              <a:pathLst>
                <a:path w="26114" h="25040" extrusionOk="0">
                  <a:moveTo>
                    <a:pt x="6027" y="1"/>
                  </a:moveTo>
                  <a:cubicBezTo>
                    <a:pt x="4623" y="1"/>
                    <a:pt x="3219" y="537"/>
                    <a:pt x="2147" y="1610"/>
                  </a:cubicBezTo>
                  <a:cubicBezTo>
                    <a:pt x="1" y="3755"/>
                    <a:pt x="1" y="7248"/>
                    <a:pt x="2147" y="9393"/>
                  </a:cubicBezTo>
                  <a:lnTo>
                    <a:pt x="16184" y="23431"/>
                  </a:lnTo>
                  <a:cubicBezTo>
                    <a:pt x="17257" y="24504"/>
                    <a:pt x="18666" y="25040"/>
                    <a:pt x="20076" y="25040"/>
                  </a:cubicBezTo>
                  <a:cubicBezTo>
                    <a:pt x="21485" y="25040"/>
                    <a:pt x="22895" y="24504"/>
                    <a:pt x="23967" y="23431"/>
                  </a:cubicBezTo>
                  <a:cubicBezTo>
                    <a:pt x="26113" y="21285"/>
                    <a:pt x="26113" y="17816"/>
                    <a:pt x="23967" y="15670"/>
                  </a:cubicBezTo>
                  <a:lnTo>
                    <a:pt x="9907" y="1610"/>
                  </a:lnTo>
                  <a:cubicBezTo>
                    <a:pt x="8834" y="537"/>
                    <a:pt x="7431" y="1"/>
                    <a:pt x="6027" y="1"/>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53" name="Google Shape;353;p28"/>
            <p:cNvSpPr/>
            <p:nvPr/>
          </p:nvSpPr>
          <p:spPr>
            <a:xfrm rot="4027137">
              <a:off x="7277269" y="364124"/>
              <a:ext cx="569746" cy="202709"/>
            </a:xfrm>
            <a:custGeom>
              <a:rect l="l" t="t" r="r" b="b"/>
              <a:pathLst>
                <a:path w="30861" h="10980" extrusionOk="0">
                  <a:moveTo>
                    <a:pt x="5479" y="0"/>
                  </a:moveTo>
                  <a:cubicBezTo>
                    <a:pt x="2443" y="0"/>
                    <a:pt x="1" y="2443"/>
                    <a:pt x="1" y="5478"/>
                  </a:cubicBezTo>
                  <a:cubicBezTo>
                    <a:pt x="1" y="8514"/>
                    <a:pt x="2443" y="10979"/>
                    <a:pt x="5479" y="10979"/>
                  </a:cubicBezTo>
                  <a:lnTo>
                    <a:pt x="25359" y="10979"/>
                  </a:lnTo>
                  <a:cubicBezTo>
                    <a:pt x="28395" y="10979"/>
                    <a:pt x="30860" y="8514"/>
                    <a:pt x="30860" y="5478"/>
                  </a:cubicBezTo>
                  <a:cubicBezTo>
                    <a:pt x="30860" y="2443"/>
                    <a:pt x="28395" y="0"/>
                    <a:pt x="25359" y="0"/>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54" name="Google Shape;354;p28"/>
            <p:cNvSpPr/>
            <p:nvPr/>
          </p:nvSpPr>
          <p:spPr>
            <a:xfrm rot="4027137">
              <a:off x="7344121" y="423234"/>
              <a:ext cx="203134" cy="569746"/>
            </a:xfrm>
            <a:custGeom>
              <a:rect l="l" t="t" r="r" b="b"/>
              <a:pathLst>
                <a:path w="11003" h="30861" extrusionOk="0">
                  <a:moveTo>
                    <a:pt x="5502" y="1"/>
                  </a:moveTo>
                  <a:cubicBezTo>
                    <a:pt x="2466" y="1"/>
                    <a:pt x="1" y="2443"/>
                    <a:pt x="1" y="5479"/>
                  </a:cubicBezTo>
                  <a:lnTo>
                    <a:pt x="1" y="25360"/>
                  </a:lnTo>
                  <a:cubicBezTo>
                    <a:pt x="1" y="28395"/>
                    <a:pt x="2466" y="30861"/>
                    <a:pt x="5502" y="30861"/>
                  </a:cubicBezTo>
                  <a:cubicBezTo>
                    <a:pt x="8537" y="30861"/>
                    <a:pt x="11002" y="28395"/>
                    <a:pt x="11002" y="25360"/>
                  </a:cubicBezTo>
                  <a:lnTo>
                    <a:pt x="11002" y="5479"/>
                  </a:lnTo>
                  <a:cubicBezTo>
                    <a:pt x="11002" y="2443"/>
                    <a:pt x="8537" y="1"/>
                    <a:pt x="5502" y="1"/>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55" name="Google Shape;355;p28"/>
            <p:cNvSpPr/>
            <p:nvPr/>
          </p:nvSpPr>
          <p:spPr>
            <a:xfrm rot="4027137">
              <a:off x="7304798" y="575569"/>
              <a:ext cx="482090" cy="462281"/>
            </a:xfrm>
            <a:custGeom>
              <a:rect l="l" t="t" r="r" b="b"/>
              <a:pathLst>
                <a:path w="26113" h="25040" extrusionOk="0">
                  <a:moveTo>
                    <a:pt x="6027" y="0"/>
                  </a:moveTo>
                  <a:cubicBezTo>
                    <a:pt x="4623" y="0"/>
                    <a:pt x="3219" y="537"/>
                    <a:pt x="2146" y="1610"/>
                  </a:cubicBezTo>
                  <a:cubicBezTo>
                    <a:pt x="1" y="3755"/>
                    <a:pt x="1" y="7225"/>
                    <a:pt x="2146" y="9370"/>
                  </a:cubicBezTo>
                  <a:lnTo>
                    <a:pt x="16207" y="23431"/>
                  </a:lnTo>
                  <a:cubicBezTo>
                    <a:pt x="17279" y="24503"/>
                    <a:pt x="18683" y="25040"/>
                    <a:pt x="20087" y="25040"/>
                  </a:cubicBezTo>
                  <a:cubicBezTo>
                    <a:pt x="21491" y="25040"/>
                    <a:pt x="22894" y="24503"/>
                    <a:pt x="23967" y="23431"/>
                  </a:cubicBezTo>
                  <a:cubicBezTo>
                    <a:pt x="26113" y="21285"/>
                    <a:pt x="26113" y="17816"/>
                    <a:pt x="23967" y="15670"/>
                  </a:cubicBezTo>
                  <a:lnTo>
                    <a:pt x="9907" y="1610"/>
                  </a:lnTo>
                  <a:cubicBezTo>
                    <a:pt x="8834" y="537"/>
                    <a:pt x="7430" y="0"/>
                    <a:pt x="6027" y="0"/>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56" name="Google Shape;356;p28"/>
            <p:cNvSpPr/>
            <p:nvPr/>
          </p:nvSpPr>
          <p:spPr>
            <a:xfrm rot="4027137">
              <a:off x="7205706" y="341272"/>
              <a:ext cx="482515" cy="462281"/>
            </a:xfrm>
            <a:custGeom>
              <a:rect l="l" t="t" r="r" b="b"/>
              <a:pathLst>
                <a:path w="26136" h="25040" extrusionOk="0">
                  <a:moveTo>
                    <a:pt x="20098" y="0"/>
                  </a:moveTo>
                  <a:cubicBezTo>
                    <a:pt x="18688" y="0"/>
                    <a:pt x="17279" y="537"/>
                    <a:pt x="16206" y="1610"/>
                  </a:cubicBezTo>
                  <a:lnTo>
                    <a:pt x="2146" y="15670"/>
                  </a:lnTo>
                  <a:cubicBezTo>
                    <a:pt x="0" y="17816"/>
                    <a:pt x="0" y="21285"/>
                    <a:pt x="2146" y="23431"/>
                  </a:cubicBezTo>
                  <a:cubicBezTo>
                    <a:pt x="3219" y="24503"/>
                    <a:pt x="4628" y="25040"/>
                    <a:pt x="6037" y="25040"/>
                  </a:cubicBezTo>
                  <a:cubicBezTo>
                    <a:pt x="7447" y="25040"/>
                    <a:pt x="8856" y="24503"/>
                    <a:pt x="9929" y="23431"/>
                  </a:cubicBezTo>
                  <a:lnTo>
                    <a:pt x="23990" y="9370"/>
                  </a:lnTo>
                  <a:cubicBezTo>
                    <a:pt x="26135" y="7225"/>
                    <a:pt x="26135" y="3755"/>
                    <a:pt x="23990" y="1610"/>
                  </a:cubicBezTo>
                  <a:cubicBezTo>
                    <a:pt x="22917" y="537"/>
                    <a:pt x="21507" y="0"/>
                    <a:pt x="20098" y="0"/>
                  </a:cubicBezTo>
                  <a:close/>
                </a:path>
              </a:pathLst>
            </a:custGeom>
            <a:solidFill>
              <a:schemeClr val="dk2"/>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57" name="Google Shape;357;p28"/>
            <p:cNvSpPr/>
            <p:nvPr/>
          </p:nvSpPr>
          <p:spPr>
            <a:xfrm rot="4027137">
              <a:off x="7406890" y="406632"/>
              <a:ext cx="451253" cy="451224"/>
            </a:xfrm>
            <a:custGeom>
              <a:rect l="l" t="t" r="r" b="b"/>
              <a:pathLst>
                <a:path w="11413" h="11413" extrusionOk="0">
                  <a:moveTo>
                    <a:pt x="5706" y="0"/>
                  </a:moveTo>
                  <a:cubicBezTo>
                    <a:pt x="2557" y="0"/>
                    <a:pt x="0" y="2557"/>
                    <a:pt x="0" y="5707"/>
                  </a:cubicBezTo>
                  <a:cubicBezTo>
                    <a:pt x="0" y="8856"/>
                    <a:pt x="2557" y="11413"/>
                    <a:pt x="5706" y="11413"/>
                  </a:cubicBezTo>
                  <a:cubicBezTo>
                    <a:pt x="8856" y="11413"/>
                    <a:pt x="11413" y="8856"/>
                    <a:pt x="11413" y="5707"/>
                  </a:cubicBezTo>
                  <a:cubicBezTo>
                    <a:pt x="11413" y="2557"/>
                    <a:pt x="8856" y="0"/>
                    <a:pt x="5706" y="0"/>
                  </a:cubicBezTo>
                  <a:close/>
                </a:path>
              </a:pathLst>
            </a:custGeom>
            <a:solidFill>
              <a:schemeClr val="accent3"/>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pic>
        <p:nvPicPr>
          <p:cNvPr id="1026" name="Picture 2">
            <a:extLst>
              <a:ext uri="{FF2B5EF4-FFF2-40B4-BE49-F238E27FC236}">
                <a16:creationId xmlns:a16="http://schemas.microsoft.com/office/drawing/2014/main" id="{7C2FD27C-4B9F-447E-8C3E-D6DFED7B75FF}"/>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bwMode="auto">
          <a:xfrm>
            <a:off x="6200583" y="1854340"/>
            <a:ext cx="2133600" cy="2133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p14:dur="350">
        <p:fade/>
      </p:transition>
    </mc:Choice>
    <mc:Fallback>
      <p:transition>
        <p:fade/>
      </p:transition>
    </mc:Fallback>
  </mc:AlternateContent>
  <p:timing/>
</p:sld>
</file>

<file path=ppt/slides/slide3.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Shape 372"/>
        <p:cNvGrpSpPr/>
        <p:nvPr/>
      </p:nvGrpSpPr>
      <p:grpSpPr>
        <a:xfrm>
          <a:off x="0" y="0"/>
          <a:ext cx="0" cy="0"/>
        </a:xfrm>
      </p:grpSpPr>
      <p:sp>
        <p:nvSpPr>
          <p:cNvPr id="373" name="Google Shape;373;p30"/>
          <p:cNvSpPr txBox="1">
            <a:spLocks noGrp="1"/>
          </p:cNvSpPr>
          <p:nvPr>
            <p:ph type="title" idx="15"/>
          </p:nvPr>
        </p:nvSpPr>
        <p:spPr>
          <a:xfrm>
            <a:off x="697140" y="463300"/>
            <a:ext cx="7704000" cy="375900"/>
          </a:xfrm>
          <a:prstGeom prst="rect">
            <a:avLst/>
          </a:prstGeom>
        </p:spPr>
        <p:txBody>
          <a:bodyPr spcFirstLastPara="1" wrap="square" lIns="91425" tIns="91425" rIns="91425" bIns="91425" anchor="ctr" anchorCtr="0">
            <a:noAutofit/>
          </a:bodyPr>
          <a:lstStyle/>
          <a:p>
            <a:pPr marL="0" lvl="0" indent="0" algn="ctr" rtl="0">
              <a:spcBef>
                <a:spcPct val="0"/>
              </a:spcBef>
              <a:spcAft>
                <a:spcPct val="0"/>
              </a:spcAft>
              <a:buNone/>
            </a:pPr>
            <a:r>
              <a:rPr lang="en-US"/>
              <a:t>The RCWS on-going projects include:</a:t>
            </a:r>
          </a:p>
        </p:txBody>
      </p:sp>
      <p:sp>
        <p:nvSpPr>
          <p:cNvPr id="374" name="Google Shape;374;p30"/>
          <p:cNvSpPr txBox="1">
            <a:spLocks noGrp="1"/>
          </p:cNvSpPr>
          <p:nvPr>
            <p:ph type="subTitle" idx="1"/>
          </p:nvPr>
        </p:nvSpPr>
        <p:spPr>
          <a:xfrm>
            <a:off x="2065505" y="1798750"/>
            <a:ext cx="2270864" cy="540000"/>
          </a:xfrm>
          <a:prstGeom prst="rect">
            <a:avLst/>
          </a:prstGeom>
        </p:spPr>
        <p:txBody>
          <a:bodyPr spcFirstLastPara="1" wrap="square" lIns="91425" tIns="91425" rIns="91425" bIns="91425" anchor="ctr" anchorCtr="0">
            <a:noAutofit/>
          </a:bodyPr>
          <a:lstStyle/>
          <a:p>
            <a:pPr marL="0" lvl="0" indent="0" algn="l" rtl="0">
              <a:spcBef>
                <a:spcPct val="0"/>
              </a:spcBef>
              <a:spcAft>
                <a:spcPct val="0"/>
              </a:spcAft>
              <a:buNone/>
            </a:pPr>
            <a:r>
              <a:rPr lang="en-US" sz="1600">
                <a:latin typeface="Raleway Medium"/>
                <a:ea typeface="Raleway Medium"/>
                <a:cs typeface="Raleway Medium"/>
                <a:sym typeface="Raleway Medium"/>
              </a:rPr>
              <a:t>A successful college scholarship program currently supporting 191 students</a:t>
            </a:r>
          </a:p>
        </p:txBody>
      </p:sp>
      <p:sp>
        <p:nvSpPr>
          <p:cNvPr id="375" name="Google Shape;375;p30"/>
          <p:cNvSpPr txBox="1">
            <a:spLocks noGrp="1"/>
          </p:cNvSpPr>
          <p:nvPr>
            <p:ph type="title"/>
          </p:nvPr>
        </p:nvSpPr>
        <p:spPr>
          <a:xfrm>
            <a:off x="883725" y="1570150"/>
            <a:ext cx="1031100" cy="997200"/>
          </a:xfrm>
          <a:prstGeom prst="rect">
            <a:avLst/>
          </a:prstGeom>
        </p:spPr>
        <p:txBody>
          <a:bodyPr spcFirstLastPara="1" wrap="square" lIns="91425" tIns="91425" rIns="91425" bIns="91425" anchor="ctr" anchorCtr="0">
            <a:noAutofit/>
          </a:bodyPr>
          <a:lstStyle/>
          <a:p>
            <a:pPr marL="0" lvl="0" indent="0" algn="ctr" rtl="0">
              <a:spcBef>
                <a:spcPct val="0"/>
              </a:spcBef>
              <a:spcAft>
                <a:spcPct val="0"/>
              </a:spcAft>
              <a:buNone/>
            </a:pPr>
            <a:r>
              <a:rPr lang="en"/>
              <a:t>01.</a:t>
            </a:r>
            <a:endParaRPr/>
          </a:p>
        </p:txBody>
      </p:sp>
      <p:sp>
        <p:nvSpPr>
          <p:cNvPr id="376" name="Google Shape;376;p30"/>
          <p:cNvSpPr txBox="1">
            <a:spLocks noGrp="1"/>
          </p:cNvSpPr>
          <p:nvPr>
            <p:ph type="subTitle" idx="2"/>
          </p:nvPr>
        </p:nvSpPr>
        <p:spPr>
          <a:xfrm>
            <a:off x="5796860" y="1800812"/>
            <a:ext cx="3072820" cy="540000"/>
          </a:xfrm>
          <a:prstGeom prst="rect">
            <a:avLst/>
          </a:prstGeom>
        </p:spPr>
        <p:txBody>
          <a:bodyPr spcFirstLastPara="1" wrap="square" lIns="91425" tIns="91425" rIns="91425" bIns="91425" anchor="ctr" anchorCtr="0">
            <a:noAutofit/>
          </a:bodyPr>
          <a:lstStyle/>
          <a:p>
            <a:pPr marL="0" lvl="0" indent="0" algn="l" rtl="0">
              <a:spcBef>
                <a:spcPct val="0"/>
              </a:spcBef>
              <a:spcAft>
                <a:spcPct val="0"/>
              </a:spcAft>
              <a:buNone/>
            </a:pPr>
            <a:r>
              <a:rPr lang="en-US" sz="1600">
                <a:latin typeface="Raleway Medium"/>
                <a:ea typeface="Raleway Medium"/>
                <a:cs typeface="Raleway Medium"/>
                <a:sym typeface="Raleway Medium"/>
              </a:rPr>
              <a:t>Medical programs such as pediatric maxillofacial surgeries in partnership with the Russian Aid Foundation for over 200 children annually</a:t>
            </a:r>
          </a:p>
        </p:txBody>
      </p:sp>
      <p:sp>
        <p:nvSpPr>
          <p:cNvPr id="377" name="Google Shape;377;p30"/>
          <p:cNvSpPr txBox="1">
            <a:spLocks noGrp="1"/>
          </p:cNvSpPr>
          <p:nvPr>
            <p:ph type="title" idx="3"/>
          </p:nvPr>
        </p:nvSpPr>
        <p:spPr>
          <a:xfrm>
            <a:off x="4592975" y="1570150"/>
            <a:ext cx="1031100" cy="997200"/>
          </a:xfrm>
          <a:prstGeom prst="rect">
            <a:avLst/>
          </a:prstGeom>
        </p:spPr>
        <p:txBody>
          <a:bodyPr spcFirstLastPara="1" wrap="square" lIns="91425" tIns="91425" rIns="91425" bIns="91425" anchor="ctr" anchorCtr="0">
            <a:noAutofit/>
          </a:bodyPr>
          <a:lstStyle/>
          <a:p>
            <a:pPr marL="0" lvl="0" indent="0" algn="ctr" rtl="0">
              <a:spcBef>
                <a:spcPct val="0"/>
              </a:spcBef>
              <a:spcAft>
                <a:spcPct val="0"/>
              </a:spcAft>
              <a:buNone/>
            </a:pPr>
            <a:r>
              <a:rPr lang="en"/>
              <a:t>03.</a:t>
            </a:r>
            <a:endParaRPr/>
          </a:p>
        </p:txBody>
      </p:sp>
      <p:sp>
        <p:nvSpPr>
          <p:cNvPr id="379" name="Google Shape;379;p30"/>
          <p:cNvSpPr txBox="1">
            <a:spLocks noGrp="1"/>
          </p:cNvSpPr>
          <p:nvPr>
            <p:ph type="subTitle" idx="5"/>
          </p:nvPr>
        </p:nvSpPr>
        <p:spPr>
          <a:xfrm>
            <a:off x="2063060" y="3665650"/>
            <a:ext cx="2357130" cy="540000"/>
          </a:xfrm>
          <a:prstGeom prst="rect">
            <a:avLst/>
          </a:prstGeom>
        </p:spPr>
        <p:txBody>
          <a:bodyPr spcFirstLastPara="1" wrap="square" lIns="91425" tIns="91425" rIns="91425" bIns="91425" anchor="ctr" anchorCtr="0">
            <a:noAutofit/>
          </a:bodyPr>
          <a:lstStyle/>
          <a:p>
            <a:pPr marL="0" lvl="0" indent="0" algn="l" rtl="0">
              <a:spcBef>
                <a:spcPct val="0"/>
              </a:spcBef>
              <a:spcAft>
                <a:spcPct val="0"/>
              </a:spcAft>
              <a:buNone/>
            </a:pPr>
            <a:r>
              <a:rPr lang="en-US" sz="1600">
                <a:latin typeface="Raleway Medium"/>
                <a:ea typeface="Raleway Medium"/>
                <a:cs typeface="Raleway Medium"/>
                <a:sym typeface="Raleway Medium"/>
              </a:rPr>
              <a:t>Assistance to orphanages, rehabilitation centers for children with special needs, schools</a:t>
            </a:r>
          </a:p>
        </p:txBody>
      </p:sp>
      <p:sp>
        <p:nvSpPr>
          <p:cNvPr id="380" name="Google Shape;380;p30"/>
          <p:cNvSpPr txBox="1">
            <a:spLocks noGrp="1"/>
          </p:cNvSpPr>
          <p:nvPr>
            <p:ph type="title" idx="6"/>
          </p:nvPr>
        </p:nvSpPr>
        <p:spPr>
          <a:xfrm>
            <a:off x="859175" y="3437050"/>
            <a:ext cx="1031100" cy="997200"/>
          </a:xfrm>
          <a:prstGeom prst="rect">
            <a:avLst/>
          </a:prstGeom>
        </p:spPr>
        <p:txBody>
          <a:bodyPr spcFirstLastPara="1" wrap="square" lIns="91425" tIns="91425" rIns="91425" bIns="91425" anchor="ctr" anchorCtr="0">
            <a:noAutofit/>
          </a:bodyPr>
          <a:lstStyle/>
          <a:p>
            <a:pPr marL="0" lvl="0" indent="0" algn="ctr" rtl="0">
              <a:spcBef>
                <a:spcPct val="0"/>
              </a:spcBef>
              <a:spcAft>
                <a:spcPct val="0"/>
              </a:spcAft>
              <a:buNone/>
            </a:pPr>
            <a:r>
              <a:rPr lang="en"/>
              <a:t>02.</a:t>
            </a:r>
            <a:endParaRPr/>
          </a:p>
        </p:txBody>
      </p:sp>
      <p:sp>
        <p:nvSpPr>
          <p:cNvPr id="382" name="Google Shape;382;p30"/>
          <p:cNvSpPr txBox="1">
            <a:spLocks noGrp="1"/>
          </p:cNvSpPr>
          <p:nvPr>
            <p:ph type="subTitle" idx="8"/>
          </p:nvPr>
        </p:nvSpPr>
        <p:spPr>
          <a:xfrm>
            <a:off x="5796860" y="3665650"/>
            <a:ext cx="3126160" cy="540000"/>
          </a:xfrm>
          <a:prstGeom prst="rect">
            <a:avLst/>
          </a:prstGeom>
        </p:spPr>
        <p:txBody>
          <a:bodyPr spcFirstLastPara="1" wrap="square" lIns="91425" tIns="91425" rIns="91425" bIns="91425" anchor="ctr" anchorCtr="0">
            <a:noAutofit/>
          </a:bodyPr>
          <a:lstStyle/>
          <a:p>
            <a:pPr marL="0" lvl="0" indent="0" algn="l" rtl="0">
              <a:spcBef>
                <a:spcPct val="0"/>
              </a:spcBef>
              <a:spcAft>
                <a:spcPct val="0"/>
              </a:spcAft>
              <a:buNone/>
            </a:pPr>
            <a:r>
              <a:rPr lang="en-US" sz="1600">
                <a:latin typeface="Raleway Medium"/>
                <a:ea typeface="Raleway Medium"/>
                <a:cs typeface="Raleway Medium"/>
                <a:sym typeface="Raleway Medium"/>
              </a:rPr>
              <a:t>An annual “Yelka” (a Christmas and New Year celebration) in Moscow for over 1,000 disadvantaged children visiting from many areas of Russia</a:t>
            </a:r>
          </a:p>
        </p:txBody>
      </p:sp>
      <p:sp>
        <p:nvSpPr>
          <p:cNvPr id="383" name="Google Shape;383;p30"/>
          <p:cNvSpPr txBox="1">
            <a:spLocks noGrp="1"/>
          </p:cNvSpPr>
          <p:nvPr>
            <p:ph type="title" idx="9"/>
          </p:nvPr>
        </p:nvSpPr>
        <p:spPr>
          <a:xfrm>
            <a:off x="4592975" y="3437050"/>
            <a:ext cx="1031100" cy="997200"/>
          </a:xfrm>
          <a:prstGeom prst="rect">
            <a:avLst/>
          </a:prstGeom>
        </p:spPr>
        <p:txBody>
          <a:bodyPr spcFirstLastPara="1" wrap="square" lIns="91425" tIns="91425" rIns="91425" bIns="91425" anchor="ctr" anchorCtr="0">
            <a:noAutofit/>
          </a:bodyPr>
          <a:lstStyle/>
          <a:p>
            <a:pPr marL="0" lvl="0" indent="0" algn="ctr" rtl="0">
              <a:spcBef>
                <a:spcPct val="0"/>
              </a:spcBef>
              <a:spcAft>
                <a:spcPct val="0"/>
              </a:spcAft>
              <a:buNone/>
            </a:pPr>
            <a:r>
              <a:rPr lang="en"/>
              <a:t>04.</a:t>
            </a:r>
            <a:endParaRPr/>
          </a:p>
        </p:txBody>
      </p:sp>
      <p:grpSp>
        <p:nvGrpSpPr>
          <p:cNvPr id="386" name="Google Shape;386;p30"/>
          <p:cNvGrpSpPr/>
          <p:nvPr/>
        </p:nvGrpSpPr>
        <p:grpSpPr>
          <a:xfrm>
            <a:off x="245916" y="174782"/>
            <a:ext cx="933247" cy="933247"/>
            <a:chOff x="245916" y="174782"/>
            <a:chExt cx="933247" cy="933247"/>
          </a:xfrm>
        </p:grpSpPr>
        <p:sp>
          <p:nvSpPr>
            <p:cNvPr id="387" name="Google Shape;387;p30"/>
            <p:cNvSpPr/>
            <p:nvPr/>
          </p:nvSpPr>
          <p:spPr>
            <a:xfrm>
              <a:off x="245916" y="174782"/>
              <a:ext cx="933247" cy="933247"/>
            </a:xfrm>
            <a:prstGeom prst="heart">
              <a:avLst/>
            </a:prstGeom>
            <a:solidFill>
              <a:schemeClr val="accent2"/>
            </a:solidFill>
            <a:ln w="28575" cap="flat" cmpd="sng">
              <a:solidFill>
                <a:srgbClr val="FFFA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88" name="Google Shape;388;p30"/>
            <p:cNvSpPr/>
            <p:nvPr/>
          </p:nvSpPr>
          <p:spPr>
            <a:xfrm>
              <a:off x="405376" y="333024"/>
              <a:ext cx="614326" cy="620635"/>
            </a:xfrm>
            <a:prstGeom prst="heart">
              <a:avLst/>
            </a:prstGeom>
            <a:solidFill>
              <a:schemeClr val="accent3"/>
            </a:solidFill>
            <a:ln w="28575" cap="flat" cmpd="sng">
              <a:solidFill>
                <a:srgbClr val="FFFA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grpSp>
        <p:nvGrpSpPr>
          <p:cNvPr id="389" name="Google Shape;389;p30"/>
          <p:cNvGrpSpPr/>
          <p:nvPr/>
        </p:nvGrpSpPr>
        <p:grpSpPr>
          <a:xfrm>
            <a:off x="7857397" y="165106"/>
            <a:ext cx="969388" cy="943291"/>
            <a:chOff x="4572000" y="1374775"/>
            <a:chExt cx="2711575" cy="2638575"/>
          </a:xfrm>
        </p:grpSpPr>
        <p:sp>
          <p:nvSpPr>
            <p:cNvPr id="390" name="Google Shape;390;p30"/>
            <p:cNvSpPr/>
            <p:nvPr/>
          </p:nvSpPr>
          <p:spPr>
            <a:xfrm>
              <a:off x="4572000" y="2660650"/>
              <a:ext cx="1352700" cy="1352700"/>
            </a:xfrm>
            <a:prstGeom prst="teardrop">
              <a:avLst>
                <a:gd name="adj" fmla="val 100000"/>
              </a:avLst>
            </a:pr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91" name="Google Shape;391;p30"/>
            <p:cNvSpPr/>
            <p:nvPr/>
          </p:nvSpPr>
          <p:spPr>
            <a:xfrm flipH="1">
              <a:off x="5930875" y="2660650"/>
              <a:ext cx="1352700" cy="1352700"/>
            </a:xfrm>
            <a:prstGeom prst="teardrop">
              <a:avLst>
                <a:gd name="adj" fmla="val 100000"/>
              </a:avLst>
            </a:pr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92" name="Google Shape;392;p30"/>
            <p:cNvSpPr/>
            <p:nvPr/>
          </p:nvSpPr>
          <p:spPr>
            <a:xfrm>
              <a:off x="6054485" y="1555000"/>
              <a:ext cx="1105500" cy="1105500"/>
            </a:xfrm>
            <a:prstGeom prst="round2DiagRect">
              <a:avLst>
                <a:gd name="adj1" fmla="val 50000"/>
                <a:gd name="adj2" fmla="val 0"/>
              </a:avLst>
            </a:prstGeom>
            <a:solidFill>
              <a:schemeClr val="accent3"/>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93" name="Google Shape;393;p30"/>
            <p:cNvSpPr/>
            <p:nvPr/>
          </p:nvSpPr>
          <p:spPr>
            <a:xfrm flipH="1">
              <a:off x="4695590" y="1555000"/>
              <a:ext cx="1105500" cy="1105500"/>
            </a:xfrm>
            <a:prstGeom prst="round2DiagRect">
              <a:avLst>
                <a:gd name="adj1" fmla="val 50000"/>
                <a:gd name="adj2" fmla="val 0"/>
              </a:avLst>
            </a:prstGeom>
            <a:solidFill>
              <a:schemeClr val="accent3"/>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94" name="Google Shape;394;p30"/>
            <p:cNvSpPr/>
            <p:nvPr/>
          </p:nvSpPr>
          <p:spPr>
            <a:xfrm>
              <a:off x="5735600" y="1803400"/>
              <a:ext cx="342900" cy="1971600"/>
            </a:xfrm>
            <a:prstGeom prst="roundRect">
              <a:avLst>
                <a:gd name="adj" fmla="val 50000"/>
              </a:avLst>
            </a:prstGeom>
            <a:solidFill>
              <a:schemeClr val="dk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nvGrpSpPr>
            <p:cNvPr id="395" name="Google Shape;395;p30"/>
            <p:cNvGrpSpPr/>
            <p:nvPr/>
          </p:nvGrpSpPr>
          <p:grpSpPr>
            <a:xfrm>
              <a:off x="4826000" y="1374775"/>
              <a:ext cx="2162100" cy="1019100"/>
              <a:chOff x="4826000" y="1374775"/>
              <a:chExt cx="2162100" cy="1019100"/>
            </a:xfrm>
          </p:grpSpPr>
          <p:sp>
            <p:nvSpPr>
              <p:cNvPr id="396" name="Google Shape;396;p30"/>
              <p:cNvSpPr/>
              <p:nvPr/>
            </p:nvSpPr>
            <p:spPr>
              <a:xfrm>
                <a:off x="4826000" y="1374775"/>
                <a:ext cx="1019100" cy="1019100"/>
              </a:xfrm>
              <a:prstGeom prst="arc">
                <a:avLst>
                  <a:gd name="adj1" fmla="val 16200000"/>
                  <a:gd name="adj2" fmla="val 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97" name="Google Shape;397;p30"/>
              <p:cNvSpPr/>
              <p:nvPr/>
            </p:nvSpPr>
            <p:spPr>
              <a:xfrm flipH="1">
                <a:off x="5969000" y="1374775"/>
                <a:ext cx="1019100" cy="1019100"/>
              </a:xfrm>
              <a:prstGeom prst="arc">
                <a:avLst>
                  <a:gd name="adj1" fmla="val 16200000"/>
                  <a:gd name="adj2" fmla="val 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grpSp>
      <p:sp>
        <p:nvSpPr>
          <p:cNvPr id="36" name="TextBox 35">
            <a:extLst>
              <a:ext uri="{FF2B5EF4-FFF2-40B4-BE49-F238E27FC236}">
                <a16:creationId xmlns:a16="http://schemas.microsoft.com/office/drawing/2014/main" id="{4A0A7A1F-8DF5-43B2-86E2-081F36DBB2E2}"/>
              </a:ext>
            </a:extLst>
          </p:cNvPr>
          <p:cNvSpPr txBox="1"/>
          <p:nvPr/>
        </p:nvSpPr>
        <p:spPr>
          <a:xfrm>
            <a:off x="3006090" y="4650373"/>
            <a:ext cx="3131820" cy="33855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ct val="0"/>
              </a:spcBef>
              <a:spcAft>
                <a:spcPct val="0"/>
              </a:spcAft>
            </a:defPPr>
            <a:lvl1pPr marL="0" indent="0">
              <a:buClr>
                <a:schemeClr val="accent1"/>
              </a:buClr>
              <a:buSzPts val="1300"/>
              <a:buNone/>
              <a:defRPr sz="1600">
                <a:solidFill>
                  <a:schemeClr val="accent1"/>
                </a:solidFill>
                <a:latin typeface="Raleway Medium"/>
                <a:ea typeface="Raleway Medium"/>
                <a:cs typeface="Raleway Medium"/>
              </a:defRPr>
            </a:lvl1pPr>
            <a:lvl2pPr marL="914400" indent="-317500">
              <a:buClr>
                <a:schemeClr val="accent1"/>
              </a:buClr>
              <a:buSzPts val="1300"/>
              <a:buNone/>
              <a:defRPr sz="1300">
                <a:solidFill>
                  <a:schemeClr val="accent1"/>
                </a:solidFill>
              </a:defRPr>
            </a:lvl2pPr>
            <a:lvl3pPr marL="1371600" indent="-317500">
              <a:buClr>
                <a:schemeClr val="accent1"/>
              </a:buClr>
              <a:buSzPts val="1300"/>
              <a:buNone/>
              <a:defRPr sz="1300">
                <a:solidFill>
                  <a:schemeClr val="accent1"/>
                </a:solidFill>
              </a:defRPr>
            </a:lvl3pPr>
            <a:lvl4pPr marL="1828800" indent="-317500">
              <a:buClr>
                <a:schemeClr val="accent1"/>
              </a:buClr>
              <a:buSzPts val="1300"/>
              <a:buNone/>
              <a:defRPr sz="1300">
                <a:solidFill>
                  <a:schemeClr val="accent1"/>
                </a:solidFill>
              </a:defRPr>
            </a:lvl4pPr>
            <a:lvl5pPr marL="2286000" indent="-317500">
              <a:buClr>
                <a:schemeClr val="accent1"/>
              </a:buClr>
              <a:buSzPts val="1300"/>
              <a:buNone/>
              <a:defRPr sz="1300">
                <a:solidFill>
                  <a:schemeClr val="accent1"/>
                </a:solidFill>
              </a:defRPr>
            </a:lvl5pPr>
            <a:lvl6pPr marL="2743200" indent="-317500">
              <a:buClr>
                <a:schemeClr val="accent1"/>
              </a:buClr>
              <a:buSzPts val="1300"/>
              <a:buNone/>
              <a:defRPr sz="1300">
                <a:solidFill>
                  <a:schemeClr val="accent1"/>
                </a:solidFill>
              </a:defRPr>
            </a:lvl6pPr>
            <a:lvl7pPr marL="3200400" indent="-317500">
              <a:buClr>
                <a:schemeClr val="accent1"/>
              </a:buClr>
              <a:buSzPts val="1300"/>
              <a:buNone/>
              <a:defRPr sz="1300">
                <a:solidFill>
                  <a:schemeClr val="accent1"/>
                </a:solidFill>
              </a:defRPr>
            </a:lvl7pPr>
            <a:lvl8pPr marL="3657600" indent="-317500">
              <a:buClr>
                <a:schemeClr val="accent1"/>
              </a:buClr>
              <a:buSzPts val="1300"/>
              <a:buNone/>
              <a:defRPr sz="1300">
                <a:solidFill>
                  <a:schemeClr val="accent1"/>
                </a:solidFill>
              </a:defRPr>
            </a:lvl8pPr>
            <a:lvl9pPr marL="4114800" indent="-317500">
              <a:buClr>
                <a:schemeClr val="accent1"/>
              </a:buClr>
              <a:buSzPts val="1300"/>
              <a:buNone/>
              <a:defRPr sz="1300">
                <a:solidFill>
                  <a:schemeClr val="accent1"/>
                </a:solidFill>
              </a:defRPr>
            </a:lvl9pPr>
          </a:lstStyle>
          <a:p>
            <a:pPr algn="ctr"/>
            <a:r>
              <a:rPr lang="en-US"/>
              <a:t>And many other programs</a:t>
            </a:r>
            <a:endParaRPr lang="ru-RU"/>
          </a:p>
        </p:txBody>
      </p:sp>
    </p:spTree>
  </p:cSld>
  <p:clrMapOvr>
    <a:masterClrMapping/>
  </p:clrMapOvr>
  <mc:AlternateContent xmlns:mc="http://schemas.openxmlformats.org/markup-compatibility/2006">
    <mc:Choice xmlns:p14="http://schemas.microsoft.com/office/powerpoint/2010/main" Requires="p14">
      <p:transition p14:dur="350">
        <p:fade/>
      </p:transition>
    </mc:Choice>
    <mc:Fallback>
      <p:transition>
        <p:fade/>
      </p:transition>
    </mc:Fallback>
  </mc:AlternateContent>
  <p:timing/>
</p:sld>
</file>

<file path=ppt/slides/slide4.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Shape 361"/>
        <p:cNvGrpSpPr/>
        <p:nvPr/>
      </p:nvGrpSpPr>
      <p:grpSpPr>
        <a:xfrm>
          <a:off x="0" y="0"/>
          <a:ext cx="0" cy="0"/>
        </a:xfrm>
      </p:grpSpPr>
      <p:sp>
        <p:nvSpPr>
          <p:cNvPr id="363" name="Google Shape;363;p29"/>
          <p:cNvSpPr txBox="1">
            <a:spLocks noGrp="1"/>
          </p:cNvSpPr>
          <p:nvPr>
            <p:ph type="subTitle" idx="1"/>
          </p:nvPr>
        </p:nvSpPr>
        <p:spPr>
          <a:xfrm>
            <a:off x="403860" y="2773320"/>
            <a:ext cx="3668160" cy="540000"/>
          </a:xfrm>
          <a:prstGeom prst="rect">
            <a:avLst/>
          </a:prstGeom>
        </p:spPr>
        <p:txBody>
          <a:bodyPr spcFirstLastPara="1" wrap="square" lIns="91425" tIns="91425" rIns="91425" bIns="91425" anchor="ctr" anchorCtr="0">
            <a:noAutofit/>
          </a:bodyPr>
          <a:lstStyle/>
          <a:p>
            <a:pPr marL="0" lvl="0" indent="0" algn="ctr" rtl="0">
              <a:spcBef>
                <a:spcPct val="0"/>
              </a:spcBef>
              <a:spcAft>
                <a:spcPct val="0"/>
              </a:spcAft>
              <a:buNone/>
            </a:pPr>
            <a:r>
              <a:rPr lang="en-US" sz="2200">
                <a:latin typeface="Raleway"/>
                <a:ea typeface="Raleway"/>
                <a:cs typeface="Raleway"/>
                <a:sym typeface="Raleway"/>
              </a:rPr>
              <a:t>In response to the epidemic, RCWS established the COVID-19 Russia Relief Fund to help save doctors treating the infected patients and equip hospitals with critically needed protective gear. </a:t>
            </a:r>
            <a:endParaRPr lang="en-US" sz="2200"/>
          </a:p>
        </p:txBody>
      </p:sp>
      <p:grpSp>
        <p:nvGrpSpPr>
          <p:cNvPr id="364" name="Google Shape;364;p29"/>
          <p:cNvGrpSpPr/>
          <p:nvPr/>
        </p:nvGrpSpPr>
        <p:grpSpPr>
          <a:xfrm>
            <a:off x="4323314" y="2038725"/>
            <a:ext cx="546900" cy="1636074"/>
            <a:chOff x="4323314" y="2038725"/>
            <a:chExt cx="546900" cy="1636074"/>
          </a:xfrm>
        </p:grpSpPr>
        <p:sp>
          <p:nvSpPr>
            <p:cNvPr id="365" name="Google Shape;365;p29"/>
            <p:cNvSpPr/>
            <p:nvPr/>
          </p:nvSpPr>
          <p:spPr>
            <a:xfrm>
              <a:off x="4323314" y="2038725"/>
              <a:ext cx="546900" cy="546900"/>
            </a:xfrm>
            <a:prstGeom prst="heart">
              <a:avLst/>
            </a:prstGeom>
            <a:solidFill>
              <a:schemeClr val="accent2"/>
            </a:solidFill>
            <a:ln w="28575" cap="flat" cmpd="sng">
              <a:solidFill>
                <a:srgbClr val="FFFA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66" name="Google Shape;366;p29"/>
            <p:cNvSpPr/>
            <p:nvPr/>
          </p:nvSpPr>
          <p:spPr>
            <a:xfrm>
              <a:off x="4378925" y="2741022"/>
              <a:ext cx="448800" cy="444600"/>
            </a:xfrm>
            <a:prstGeom prst="heart">
              <a:avLst/>
            </a:prstGeom>
            <a:solidFill>
              <a:schemeClr val="accent3"/>
            </a:solidFill>
            <a:ln w="28575" cap="flat" cmpd="sng">
              <a:solidFill>
                <a:srgbClr val="FFFA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367" name="Google Shape;367;p29"/>
            <p:cNvSpPr/>
            <p:nvPr/>
          </p:nvSpPr>
          <p:spPr>
            <a:xfrm>
              <a:off x="4436675" y="3342399"/>
              <a:ext cx="333300" cy="332400"/>
            </a:xfrm>
            <a:prstGeom prst="heart">
              <a:avLst/>
            </a:prstGeom>
            <a:solidFill>
              <a:schemeClr val="dk1"/>
            </a:solidFill>
            <a:ln w="28575" cap="flat" cmpd="sng">
              <a:solidFill>
                <a:srgbClr val="FFFAE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sp>
        <p:nvSpPr>
          <p:cNvPr id="368" name="Google Shape;368;p29"/>
          <p:cNvSpPr txBox="1">
            <a:spLocks noGrp="1"/>
          </p:cNvSpPr>
          <p:nvPr>
            <p:ph type="ctrTitle"/>
          </p:nvPr>
        </p:nvSpPr>
        <p:spPr>
          <a:xfrm>
            <a:off x="640080" y="418780"/>
            <a:ext cx="3431940" cy="1284600"/>
          </a:xfrm>
          <a:prstGeom prst="rect">
            <a:avLst/>
          </a:prstGeom>
        </p:spPr>
        <p:txBody>
          <a:bodyPr spcFirstLastPara="1" wrap="square" lIns="91425" tIns="91425" rIns="91425" bIns="91425" anchor="ctr" anchorCtr="0">
            <a:noAutofit/>
          </a:bodyPr>
          <a:lstStyle/>
          <a:p>
            <a:pPr marL="0" lvl="0" indent="0" algn="l" rtl="0">
              <a:spcBef>
                <a:spcPct val="0"/>
              </a:spcBef>
              <a:spcAft>
                <a:spcPct val="0"/>
              </a:spcAft>
              <a:buNone/>
            </a:pPr>
            <a:r>
              <a:rPr lang="en">
                <a:solidFill>
                  <a:schemeClr val="dk1"/>
                </a:solidFill>
              </a:rPr>
              <a:t>Covid changes</a:t>
            </a:r>
            <a:endParaRPr>
              <a:solidFill>
                <a:schemeClr val="dk1"/>
              </a:solidFill>
            </a:endParaRPr>
          </a:p>
        </p:txBody>
      </p:sp>
      <p:pic>
        <p:nvPicPr>
          <p:cNvPr id="3" name="Рисунок 2" descr="Изображение выглядит как текст, векторная графика&#10;&#10;Автоматически созданное описание">
            <a:extLst>
              <a:ext uri="{FF2B5EF4-FFF2-40B4-BE49-F238E27FC236}">
                <a16:creationId xmlns:a16="http://schemas.microsoft.com/office/drawing/2014/main" id="{11140F0D-C4E7-484C-B584-91EA14D84A2D}"/>
              </a:ext>
            </a:extLst>
          </p:cNvPr>
          <p:cNvPicPr>
            <a:picLocks noChangeAspect="1"/>
          </p:cNvPicPr>
          <p:nvPr/>
        </p:nvPicPr>
        <p:blipFill>
          <a:blip r:embed="rId3"/>
          <a:stretch>
            <a:fillRect/>
          </a:stretch>
        </p:blipFill>
        <p:spPr>
          <a:xfrm flipH="1">
            <a:off x="4908171" y="181536"/>
            <a:ext cx="4047570" cy="4773705"/>
          </a:xfrm>
          <a:prstGeom prst="roundRect">
            <a:avLst>
              <a:gd name="adj" fmla="val 8879"/>
            </a:avLst>
          </a:prstGeom>
          <a:ln w="28575">
            <a:solidFill>
              <a:schemeClr val="accent1"/>
            </a:solidFill>
          </a:ln>
        </p:spPr>
      </p:pic>
    </p:spTree>
  </p:cSld>
  <p:clrMapOvr>
    <a:masterClrMapping/>
  </p:clrMapOvr>
  <mc:AlternateContent xmlns:mc="http://schemas.openxmlformats.org/markup-compatibility/2006">
    <mc:Choice xmlns:p14="http://schemas.microsoft.com/office/powerpoint/2010/main" Requires="p14">
      <p:transition p14:dur="350">
        <p:fade/>
      </p:transition>
    </mc:Choice>
    <mc:Fallback>
      <p:transition>
        <p:fade/>
      </p:transition>
    </mc:Fallback>
  </mc:AlternateContent>
  <p:timing/>
</p:sld>
</file>

<file path=ppt/slides/slide5.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Shape 445"/>
        <p:cNvGrpSpPr/>
        <p:nvPr/>
      </p:nvGrpSpPr>
      <p:grpSpPr>
        <a:xfrm>
          <a:off x="0" y="0"/>
          <a:ext cx="0" cy="0"/>
        </a:xfrm>
      </p:grpSpPr>
      <p:sp>
        <p:nvSpPr>
          <p:cNvPr id="446" name="Google Shape;446;p32"/>
          <p:cNvSpPr txBox="1">
            <a:spLocks noGrp="1"/>
          </p:cNvSpPr>
          <p:nvPr>
            <p:ph type="title"/>
          </p:nvPr>
        </p:nvSpPr>
        <p:spPr>
          <a:xfrm>
            <a:off x="365761" y="1885251"/>
            <a:ext cx="4230830" cy="1376700"/>
          </a:xfrm>
          <a:prstGeom prst="rect">
            <a:avLst/>
          </a:prstGeom>
          <a:effectLst>
            <a:outerShdw dist="28575" dir="7860000" algn="bl" rotWithShape="0">
              <a:schemeClr val="accent1"/>
            </a:outerShdw>
          </a:effectLst>
        </p:spPr>
        <p:txBody>
          <a:bodyPr spcFirstLastPara="1" wrap="square" lIns="91425" tIns="91425" rIns="91425" bIns="91425" anchor="ctr" anchorCtr="0">
            <a:noAutofit/>
          </a:bodyPr>
          <a:lstStyle/>
          <a:p>
            <a:pPr marL="0" lvl="0" indent="0" algn="ctr" rtl="0">
              <a:spcBef>
                <a:spcPct val="0"/>
              </a:spcBef>
              <a:spcAft>
                <a:spcPct val="0"/>
              </a:spcAft>
              <a:buNone/>
            </a:pPr>
            <a:r>
              <a:rPr lang="en-US" sz="4400"/>
              <a:t>They are asking for your support of the frontline health workers in Russia and making a donation to save lives. </a:t>
            </a:r>
          </a:p>
        </p:txBody>
      </p:sp>
      <p:grpSp>
        <p:nvGrpSpPr>
          <p:cNvPr id="449" name="Google Shape;449;p32"/>
          <p:cNvGrpSpPr/>
          <p:nvPr/>
        </p:nvGrpSpPr>
        <p:grpSpPr>
          <a:xfrm>
            <a:off x="5062554" y="187437"/>
            <a:ext cx="3919846" cy="4792006"/>
            <a:chOff x="5062554" y="187437"/>
            <a:chExt cx="3919846" cy="4792006"/>
          </a:xfrm>
        </p:grpSpPr>
        <p:sp>
          <p:nvSpPr>
            <p:cNvPr id="450" name="Google Shape;450;p32"/>
            <p:cNvSpPr/>
            <p:nvPr/>
          </p:nvSpPr>
          <p:spPr>
            <a:xfrm>
              <a:off x="5062900" y="596900"/>
              <a:ext cx="3919500" cy="3919500"/>
            </a:xfrm>
            <a:prstGeom prst="ellipse">
              <a:avLst/>
            </a:prstGeom>
            <a:solidFill>
              <a:schemeClr val="dk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51" name="Google Shape;451;p32"/>
            <p:cNvSpPr/>
            <p:nvPr/>
          </p:nvSpPr>
          <p:spPr>
            <a:xfrm>
              <a:off x="7967292" y="1806279"/>
              <a:ext cx="424082" cy="365509"/>
            </a:xfrm>
            <a:custGeom>
              <a:rect l="l" t="t" r="r" b="b"/>
              <a:pathLst>
                <a:path w="1752" h="1531" extrusionOk="0">
                  <a:moveTo>
                    <a:pt x="876" y="0"/>
                  </a:moveTo>
                  <a:cubicBezTo>
                    <a:pt x="390" y="0"/>
                    <a:pt x="0" y="342"/>
                    <a:pt x="0" y="765"/>
                  </a:cubicBezTo>
                  <a:cubicBezTo>
                    <a:pt x="0" y="1189"/>
                    <a:pt x="390" y="1530"/>
                    <a:pt x="876" y="1530"/>
                  </a:cubicBezTo>
                  <a:cubicBezTo>
                    <a:pt x="1357" y="1530"/>
                    <a:pt x="1752" y="1189"/>
                    <a:pt x="1752" y="765"/>
                  </a:cubicBezTo>
                  <a:cubicBezTo>
                    <a:pt x="1752" y="342"/>
                    <a:pt x="1357" y="0"/>
                    <a:pt x="876" y="0"/>
                  </a:cubicBezTo>
                  <a:close/>
                </a:path>
              </a:pathLst>
            </a:custGeom>
            <a:solidFill>
              <a:schemeClr val="dk1"/>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52" name="Google Shape;452;p32"/>
            <p:cNvSpPr/>
            <p:nvPr/>
          </p:nvSpPr>
          <p:spPr>
            <a:xfrm>
              <a:off x="7967292" y="1806040"/>
              <a:ext cx="291436" cy="365747"/>
            </a:xfrm>
            <a:custGeom>
              <a:rect l="l" t="t" r="r" b="b"/>
              <a:pathLst>
                <a:path w="1204" h="1532" extrusionOk="0">
                  <a:moveTo>
                    <a:pt x="910" y="1"/>
                  </a:moveTo>
                  <a:cubicBezTo>
                    <a:pt x="898" y="1"/>
                    <a:pt x="887" y="1"/>
                    <a:pt x="876" y="1"/>
                  </a:cubicBezTo>
                  <a:cubicBezTo>
                    <a:pt x="395" y="1"/>
                    <a:pt x="0" y="343"/>
                    <a:pt x="0" y="766"/>
                  </a:cubicBezTo>
                  <a:cubicBezTo>
                    <a:pt x="0" y="1190"/>
                    <a:pt x="390" y="1531"/>
                    <a:pt x="876" y="1531"/>
                  </a:cubicBezTo>
                  <a:cubicBezTo>
                    <a:pt x="987" y="1531"/>
                    <a:pt x="1097" y="1512"/>
                    <a:pt x="1203" y="1474"/>
                  </a:cubicBezTo>
                  <a:cubicBezTo>
                    <a:pt x="881" y="1363"/>
                    <a:pt x="655" y="1089"/>
                    <a:pt x="655" y="766"/>
                  </a:cubicBezTo>
                  <a:cubicBezTo>
                    <a:pt x="655" y="444"/>
                    <a:pt x="881" y="170"/>
                    <a:pt x="1203" y="54"/>
                  </a:cubicBezTo>
                  <a:cubicBezTo>
                    <a:pt x="1108" y="20"/>
                    <a:pt x="1009" y="1"/>
                    <a:pt x="910" y="1"/>
                  </a:cubicBezTo>
                  <a:close/>
                </a:path>
              </a:pathLst>
            </a:custGeom>
            <a:solidFill>
              <a:schemeClr val="dk1"/>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53" name="Google Shape;453;p32"/>
            <p:cNvSpPr/>
            <p:nvPr/>
          </p:nvSpPr>
          <p:spPr>
            <a:xfrm>
              <a:off x="7702725" y="2747147"/>
              <a:ext cx="954186" cy="836539"/>
            </a:xfrm>
            <a:custGeom>
              <a:rect l="l" t="t" r="r" b="b"/>
              <a:pathLst>
                <a:path w="3942" h="3504" extrusionOk="0">
                  <a:moveTo>
                    <a:pt x="1310" y="0"/>
                  </a:moveTo>
                  <a:lnTo>
                    <a:pt x="1310" y="659"/>
                  </a:lnTo>
                  <a:cubicBezTo>
                    <a:pt x="1310" y="823"/>
                    <a:pt x="1218" y="972"/>
                    <a:pt x="1069" y="1049"/>
                  </a:cubicBezTo>
                  <a:lnTo>
                    <a:pt x="362" y="1405"/>
                  </a:lnTo>
                  <a:cubicBezTo>
                    <a:pt x="141" y="1516"/>
                    <a:pt x="1" y="1742"/>
                    <a:pt x="1" y="1992"/>
                  </a:cubicBezTo>
                  <a:lnTo>
                    <a:pt x="1" y="3503"/>
                  </a:lnTo>
                  <a:lnTo>
                    <a:pt x="3942" y="3503"/>
                  </a:lnTo>
                  <a:lnTo>
                    <a:pt x="3942" y="1992"/>
                  </a:lnTo>
                  <a:cubicBezTo>
                    <a:pt x="3942" y="1742"/>
                    <a:pt x="3797" y="1511"/>
                    <a:pt x="3576" y="1400"/>
                  </a:cubicBezTo>
                  <a:lnTo>
                    <a:pt x="2864" y="1044"/>
                  </a:lnTo>
                  <a:cubicBezTo>
                    <a:pt x="2720" y="972"/>
                    <a:pt x="2623" y="818"/>
                    <a:pt x="2623" y="655"/>
                  </a:cubicBezTo>
                  <a:lnTo>
                    <a:pt x="2623" y="0"/>
                  </a:ln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54" name="Google Shape;454;p32"/>
            <p:cNvSpPr/>
            <p:nvPr/>
          </p:nvSpPr>
          <p:spPr>
            <a:xfrm>
              <a:off x="7702725" y="2978007"/>
              <a:ext cx="954186" cy="605679"/>
            </a:xfrm>
            <a:custGeom>
              <a:rect l="l" t="t" r="r" b="b"/>
              <a:pathLst>
                <a:path w="3942" h="2537" extrusionOk="0">
                  <a:moveTo>
                    <a:pt x="1180" y="0"/>
                  </a:moveTo>
                  <a:cubicBezTo>
                    <a:pt x="1146" y="34"/>
                    <a:pt x="1108" y="58"/>
                    <a:pt x="1069" y="77"/>
                  </a:cubicBezTo>
                  <a:lnTo>
                    <a:pt x="362" y="433"/>
                  </a:lnTo>
                  <a:cubicBezTo>
                    <a:pt x="141" y="544"/>
                    <a:pt x="1" y="775"/>
                    <a:pt x="1" y="1020"/>
                  </a:cubicBezTo>
                  <a:lnTo>
                    <a:pt x="1" y="2536"/>
                  </a:lnTo>
                  <a:lnTo>
                    <a:pt x="3942" y="2536"/>
                  </a:lnTo>
                  <a:lnTo>
                    <a:pt x="3937" y="1020"/>
                  </a:lnTo>
                  <a:cubicBezTo>
                    <a:pt x="3937" y="775"/>
                    <a:pt x="3797" y="544"/>
                    <a:pt x="3576" y="433"/>
                  </a:cubicBezTo>
                  <a:lnTo>
                    <a:pt x="2869" y="77"/>
                  </a:lnTo>
                  <a:cubicBezTo>
                    <a:pt x="2830" y="58"/>
                    <a:pt x="2792" y="34"/>
                    <a:pt x="2758" y="0"/>
                  </a:cubicBezTo>
                  <a:lnTo>
                    <a:pt x="2508" y="279"/>
                  </a:lnTo>
                  <a:cubicBezTo>
                    <a:pt x="2368" y="448"/>
                    <a:pt x="2169" y="532"/>
                    <a:pt x="1969" y="532"/>
                  </a:cubicBezTo>
                  <a:cubicBezTo>
                    <a:pt x="1769" y="532"/>
                    <a:pt x="1570" y="448"/>
                    <a:pt x="1430" y="279"/>
                  </a:cubicBezTo>
                  <a:lnTo>
                    <a:pt x="1180" y="0"/>
                  </a:lnTo>
                  <a:close/>
                </a:path>
              </a:pathLst>
            </a:custGeom>
            <a:solidFill>
              <a:schemeClr val="accent3"/>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55" name="Google Shape;455;p32"/>
            <p:cNvSpPr/>
            <p:nvPr/>
          </p:nvSpPr>
          <p:spPr>
            <a:xfrm>
              <a:off x="7807777" y="2014220"/>
              <a:ext cx="742144" cy="731972"/>
            </a:xfrm>
            <a:custGeom>
              <a:rect l="l" t="t" r="r" b="b"/>
              <a:pathLst>
                <a:path w="3066" h="3066" extrusionOk="0">
                  <a:moveTo>
                    <a:pt x="1535" y="0"/>
                  </a:moveTo>
                  <a:cubicBezTo>
                    <a:pt x="688" y="0"/>
                    <a:pt x="0" y="688"/>
                    <a:pt x="0" y="1535"/>
                  </a:cubicBezTo>
                  <a:cubicBezTo>
                    <a:pt x="0" y="2382"/>
                    <a:pt x="688" y="3065"/>
                    <a:pt x="1535" y="3065"/>
                  </a:cubicBezTo>
                  <a:cubicBezTo>
                    <a:pt x="2377" y="3065"/>
                    <a:pt x="3065" y="2382"/>
                    <a:pt x="3065" y="1535"/>
                  </a:cubicBezTo>
                  <a:cubicBezTo>
                    <a:pt x="3065" y="688"/>
                    <a:pt x="2377" y="0"/>
                    <a:pt x="1535" y="0"/>
                  </a:cubicBezTo>
                  <a:close/>
                </a:path>
              </a:pathLst>
            </a:custGeom>
            <a:solidFill>
              <a:schemeClr val="dk1"/>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56" name="Google Shape;456;p32"/>
            <p:cNvSpPr/>
            <p:nvPr/>
          </p:nvSpPr>
          <p:spPr>
            <a:xfrm>
              <a:off x="7944297" y="2015414"/>
              <a:ext cx="620632" cy="658441"/>
            </a:xfrm>
            <a:custGeom>
              <a:rect l="l" t="t" r="r" b="b"/>
              <a:pathLst>
                <a:path w="2564" h="2758" extrusionOk="0">
                  <a:moveTo>
                    <a:pt x="971" y="0"/>
                  </a:moveTo>
                  <a:cubicBezTo>
                    <a:pt x="243" y="0"/>
                    <a:pt x="1" y="1006"/>
                    <a:pt x="658" y="1328"/>
                  </a:cubicBezTo>
                  <a:cubicBezTo>
                    <a:pt x="677" y="1338"/>
                    <a:pt x="697" y="1347"/>
                    <a:pt x="721" y="1357"/>
                  </a:cubicBezTo>
                  <a:lnTo>
                    <a:pt x="1481" y="2738"/>
                  </a:lnTo>
                  <a:cubicBezTo>
                    <a:pt x="1481" y="2738"/>
                    <a:pt x="1683" y="2752"/>
                    <a:pt x="1890" y="2757"/>
                  </a:cubicBezTo>
                  <a:cubicBezTo>
                    <a:pt x="2338" y="2425"/>
                    <a:pt x="2564" y="1872"/>
                    <a:pt x="2487" y="1318"/>
                  </a:cubicBezTo>
                  <a:cubicBezTo>
                    <a:pt x="2395" y="688"/>
                    <a:pt x="1929" y="178"/>
                    <a:pt x="1308" y="34"/>
                  </a:cubicBezTo>
                  <a:cubicBezTo>
                    <a:pt x="1202" y="10"/>
                    <a:pt x="1091" y="0"/>
                    <a:pt x="976" y="0"/>
                  </a:cubicBezTo>
                  <a:cubicBezTo>
                    <a:pt x="974" y="0"/>
                    <a:pt x="972" y="0"/>
                    <a:pt x="971" y="0"/>
                  </a:cubicBezTo>
                  <a:close/>
                </a:path>
              </a:pathLst>
            </a:custGeom>
            <a:solidFill>
              <a:schemeClr val="dk1"/>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57" name="Google Shape;457;p32"/>
            <p:cNvSpPr/>
            <p:nvPr/>
          </p:nvSpPr>
          <p:spPr>
            <a:xfrm>
              <a:off x="7862482" y="2336756"/>
              <a:ext cx="634913" cy="514959"/>
            </a:xfrm>
            <a:custGeom>
              <a:rect l="l" t="t" r="r" b="b"/>
              <a:pathLst>
                <a:path w="2623" h="2157" extrusionOk="0">
                  <a:moveTo>
                    <a:pt x="1005" y="0"/>
                  </a:moveTo>
                  <a:cubicBezTo>
                    <a:pt x="922" y="0"/>
                    <a:pt x="845" y="50"/>
                    <a:pt x="809" y="126"/>
                  </a:cubicBezTo>
                  <a:cubicBezTo>
                    <a:pt x="736" y="276"/>
                    <a:pt x="635" y="410"/>
                    <a:pt x="510" y="521"/>
                  </a:cubicBezTo>
                  <a:cubicBezTo>
                    <a:pt x="462" y="564"/>
                    <a:pt x="409" y="608"/>
                    <a:pt x="356" y="641"/>
                  </a:cubicBezTo>
                  <a:cubicBezTo>
                    <a:pt x="92" y="824"/>
                    <a:pt x="0" y="1175"/>
                    <a:pt x="149" y="1459"/>
                  </a:cubicBezTo>
                  <a:cubicBezTo>
                    <a:pt x="375" y="1888"/>
                    <a:pt x="823" y="2157"/>
                    <a:pt x="1309" y="2157"/>
                  </a:cubicBezTo>
                  <a:cubicBezTo>
                    <a:pt x="1992" y="2157"/>
                    <a:pt x="2565" y="1628"/>
                    <a:pt x="2618" y="944"/>
                  </a:cubicBezTo>
                  <a:cubicBezTo>
                    <a:pt x="2623" y="877"/>
                    <a:pt x="2594" y="810"/>
                    <a:pt x="2541" y="771"/>
                  </a:cubicBezTo>
                  <a:cubicBezTo>
                    <a:pt x="2108" y="406"/>
                    <a:pt x="1602" y="146"/>
                    <a:pt x="1054" y="6"/>
                  </a:cubicBezTo>
                  <a:cubicBezTo>
                    <a:pt x="1037" y="2"/>
                    <a:pt x="1021" y="0"/>
                    <a:pt x="1005" y="0"/>
                  </a:cubicBez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58" name="Google Shape;458;p32"/>
            <p:cNvSpPr/>
            <p:nvPr/>
          </p:nvSpPr>
          <p:spPr>
            <a:xfrm>
              <a:off x="8443659" y="3127219"/>
              <a:ext cx="212041" cy="456468"/>
            </a:xfrm>
            <a:custGeom>
              <a:rect l="l" t="t" r="r" b="b"/>
              <a:pathLst>
                <a:path w="876" h="1912" extrusionOk="0">
                  <a:moveTo>
                    <a:pt x="741" y="1"/>
                  </a:moveTo>
                  <a:lnTo>
                    <a:pt x="164" y="463"/>
                  </a:lnTo>
                  <a:cubicBezTo>
                    <a:pt x="63" y="549"/>
                    <a:pt x="0" y="674"/>
                    <a:pt x="0" y="804"/>
                  </a:cubicBezTo>
                  <a:lnTo>
                    <a:pt x="0" y="1911"/>
                  </a:lnTo>
                  <a:lnTo>
                    <a:pt x="876" y="1911"/>
                  </a:lnTo>
                  <a:lnTo>
                    <a:pt x="876" y="395"/>
                  </a:lnTo>
                  <a:cubicBezTo>
                    <a:pt x="876" y="256"/>
                    <a:pt x="828" y="116"/>
                    <a:pt x="741" y="1"/>
                  </a:cubicBezTo>
                  <a:close/>
                </a:path>
              </a:pathLst>
            </a:custGeom>
            <a:solidFill>
              <a:schemeClr val="accent3"/>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59" name="Google Shape;459;p32"/>
            <p:cNvSpPr/>
            <p:nvPr/>
          </p:nvSpPr>
          <p:spPr>
            <a:xfrm>
              <a:off x="5528334" y="2066981"/>
              <a:ext cx="265778" cy="574643"/>
            </a:xfrm>
            <a:custGeom>
              <a:rect l="l" t="t" r="r" b="b"/>
              <a:pathLst>
                <a:path w="1098" h="2407" extrusionOk="0">
                  <a:moveTo>
                    <a:pt x="660" y="1"/>
                  </a:moveTo>
                  <a:cubicBezTo>
                    <a:pt x="299" y="5"/>
                    <a:pt x="5" y="299"/>
                    <a:pt x="5" y="660"/>
                  </a:cubicBezTo>
                  <a:lnTo>
                    <a:pt x="5" y="809"/>
                  </a:lnTo>
                  <a:cubicBezTo>
                    <a:pt x="0" y="1001"/>
                    <a:pt x="34" y="1184"/>
                    <a:pt x="92" y="1367"/>
                  </a:cubicBezTo>
                  <a:lnTo>
                    <a:pt x="438" y="2406"/>
                  </a:lnTo>
                  <a:lnTo>
                    <a:pt x="1098" y="2406"/>
                  </a:lnTo>
                  <a:lnTo>
                    <a:pt x="1098" y="1"/>
                  </a:lnTo>
                  <a:close/>
                </a:path>
              </a:pathLst>
            </a:custGeom>
            <a:solidFill>
              <a:schemeClr val="accent3"/>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60" name="Google Shape;460;p32"/>
            <p:cNvSpPr/>
            <p:nvPr/>
          </p:nvSpPr>
          <p:spPr>
            <a:xfrm>
              <a:off x="5634355" y="2015414"/>
              <a:ext cx="637334" cy="627405"/>
            </a:xfrm>
            <a:custGeom>
              <a:rect l="l" t="t" r="r" b="b"/>
              <a:pathLst>
                <a:path w="2633" h="2628" extrusionOk="0">
                  <a:moveTo>
                    <a:pt x="660" y="0"/>
                  </a:moveTo>
                  <a:cubicBezTo>
                    <a:pt x="299" y="0"/>
                    <a:pt x="0" y="294"/>
                    <a:pt x="0" y="654"/>
                  </a:cubicBezTo>
                  <a:cubicBezTo>
                    <a:pt x="0" y="895"/>
                    <a:pt x="198" y="1092"/>
                    <a:pt x="443" y="1092"/>
                  </a:cubicBezTo>
                  <a:lnTo>
                    <a:pt x="2194" y="2627"/>
                  </a:lnTo>
                  <a:lnTo>
                    <a:pt x="2579" y="1270"/>
                  </a:lnTo>
                  <a:cubicBezTo>
                    <a:pt x="2613" y="1150"/>
                    <a:pt x="2628" y="1030"/>
                    <a:pt x="2632" y="909"/>
                  </a:cubicBezTo>
                  <a:lnTo>
                    <a:pt x="2632" y="0"/>
                  </a:lnTo>
                  <a:close/>
                </a:path>
              </a:pathLst>
            </a:custGeom>
            <a:solidFill>
              <a:schemeClr val="accent3"/>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61" name="Google Shape;461;p32"/>
            <p:cNvSpPr/>
            <p:nvPr/>
          </p:nvSpPr>
          <p:spPr>
            <a:xfrm>
              <a:off x="5740375" y="2798715"/>
              <a:ext cx="318062" cy="313941"/>
            </a:xfrm>
            <a:custGeom>
              <a:rect l="l" t="t" r="r" b="b"/>
              <a:pathLst>
                <a:path w="1314" h="1315" extrusionOk="0">
                  <a:moveTo>
                    <a:pt x="0" y="1"/>
                  </a:moveTo>
                  <a:lnTo>
                    <a:pt x="0" y="1314"/>
                  </a:lnTo>
                  <a:lnTo>
                    <a:pt x="1314" y="1314"/>
                  </a:lnTo>
                  <a:lnTo>
                    <a:pt x="1314" y="1"/>
                  </a:ln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62" name="Google Shape;462;p32"/>
            <p:cNvSpPr/>
            <p:nvPr/>
          </p:nvSpPr>
          <p:spPr>
            <a:xfrm>
              <a:off x="5370029" y="2926201"/>
              <a:ext cx="1059964" cy="657486"/>
            </a:xfrm>
            <a:custGeom>
              <a:rect l="l" t="t" r="r" b="b"/>
              <a:pathLst>
                <a:path w="4379" h="2754" extrusionOk="0">
                  <a:moveTo>
                    <a:pt x="1535" y="1"/>
                  </a:moveTo>
                  <a:lnTo>
                    <a:pt x="476" y="299"/>
                  </a:lnTo>
                  <a:cubicBezTo>
                    <a:pt x="193" y="381"/>
                    <a:pt x="0" y="636"/>
                    <a:pt x="0" y="929"/>
                  </a:cubicBezTo>
                  <a:lnTo>
                    <a:pt x="0" y="2753"/>
                  </a:lnTo>
                  <a:lnTo>
                    <a:pt x="4379" y="2753"/>
                  </a:lnTo>
                  <a:lnTo>
                    <a:pt x="4379" y="929"/>
                  </a:lnTo>
                  <a:cubicBezTo>
                    <a:pt x="4379" y="636"/>
                    <a:pt x="4186" y="381"/>
                    <a:pt x="3902" y="299"/>
                  </a:cubicBezTo>
                  <a:lnTo>
                    <a:pt x="2849" y="1"/>
                  </a:lnTo>
                  <a:lnTo>
                    <a:pt x="2189" y="780"/>
                  </a:lnTo>
                  <a:lnTo>
                    <a:pt x="1535" y="1"/>
                  </a:lnTo>
                  <a:close/>
                </a:path>
              </a:pathLst>
            </a:custGeom>
            <a:solidFill>
              <a:schemeClr val="dk1"/>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63" name="Google Shape;463;p32"/>
            <p:cNvSpPr/>
            <p:nvPr/>
          </p:nvSpPr>
          <p:spPr>
            <a:xfrm>
              <a:off x="5581828" y="2277071"/>
              <a:ext cx="635156" cy="562229"/>
            </a:xfrm>
            <a:custGeom>
              <a:rect l="l" t="t" r="r" b="b"/>
              <a:pathLst>
                <a:path w="2624" h="2355" extrusionOk="0">
                  <a:moveTo>
                    <a:pt x="826" y="1"/>
                  </a:moveTo>
                  <a:cubicBezTo>
                    <a:pt x="712" y="1"/>
                    <a:pt x="608" y="48"/>
                    <a:pt x="525" y="126"/>
                  </a:cubicBezTo>
                  <a:lnTo>
                    <a:pt x="309" y="343"/>
                  </a:lnTo>
                  <a:cubicBezTo>
                    <a:pt x="111" y="540"/>
                    <a:pt x="1" y="810"/>
                    <a:pt x="1" y="1089"/>
                  </a:cubicBezTo>
                  <a:cubicBezTo>
                    <a:pt x="1" y="1676"/>
                    <a:pt x="386" y="2190"/>
                    <a:pt x="949" y="2354"/>
                  </a:cubicBezTo>
                  <a:cubicBezTo>
                    <a:pt x="761" y="2123"/>
                    <a:pt x="655" y="1830"/>
                    <a:pt x="655" y="1531"/>
                  </a:cubicBezTo>
                  <a:lnTo>
                    <a:pt x="655" y="1093"/>
                  </a:lnTo>
                  <a:lnTo>
                    <a:pt x="660" y="1093"/>
                  </a:lnTo>
                  <a:cubicBezTo>
                    <a:pt x="655" y="850"/>
                    <a:pt x="853" y="654"/>
                    <a:pt x="1089" y="654"/>
                  </a:cubicBezTo>
                  <a:cubicBezTo>
                    <a:pt x="1100" y="654"/>
                    <a:pt x="1111" y="655"/>
                    <a:pt x="1122" y="656"/>
                  </a:cubicBezTo>
                  <a:cubicBezTo>
                    <a:pt x="1565" y="684"/>
                    <a:pt x="2219" y="757"/>
                    <a:pt x="2623" y="949"/>
                  </a:cubicBezTo>
                  <a:cubicBezTo>
                    <a:pt x="2609" y="858"/>
                    <a:pt x="2570" y="569"/>
                    <a:pt x="2503" y="502"/>
                  </a:cubicBezTo>
                  <a:cubicBezTo>
                    <a:pt x="2161" y="170"/>
                    <a:pt x="1545" y="20"/>
                    <a:pt x="843" y="1"/>
                  </a:cubicBezTo>
                  <a:cubicBezTo>
                    <a:pt x="837" y="1"/>
                    <a:pt x="832" y="1"/>
                    <a:pt x="826" y="1"/>
                  </a:cubicBezTo>
                  <a:close/>
                </a:path>
              </a:pathLst>
            </a:custGeom>
            <a:solidFill>
              <a:srgbClr val="B0C1CD"/>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64" name="Google Shape;464;p32"/>
            <p:cNvSpPr/>
            <p:nvPr/>
          </p:nvSpPr>
          <p:spPr>
            <a:xfrm>
              <a:off x="6220131" y="1126113"/>
              <a:ext cx="1585468" cy="1830169"/>
            </a:xfrm>
            <a:custGeom>
              <a:rect l="l" t="t" r="r" b="b"/>
              <a:pathLst>
                <a:path w="6550" h="7666" extrusionOk="0">
                  <a:moveTo>
                    <a:pt x="3277" y="1"/>
                  </a:moveTo>
                  <a:cubicBezTo>
                    <a:pt x="1704" y="1"/>
                    <a:pt x="559" y="1088"/>
                    <a:pt x="429" y="2849"/>
                  </a:cubicBezTo>
                  <a:cubicBezTo>
                    <a:pt x="270" y="5015"/>
                    <a:pt x="87" y="6227"/>
                    <a:pt x="20" y="6631"/>
                  </a:cubicBezTo>
                  <a:cubicBezTo>
                    <a:pt x="1" y="6728"/>
                    <a:pt x="54" y="6824"/>
                    <a:pt x="140" y="6862"/>
                  </a:cubicBezTo>
                  <a:cubicBezTo>
                    <a:pt x="559" y="7079"/>
                    <a:pt x="1844" y="7666"/>
                    <a:pt x="3273" y="7666"/>
                  </a:cubicBezTo>
                  <a:cubicBezTo>
                    <a:pt x="4707" y="7666"/>
                    <a:pt x="5991" y="7079"/>
                    <a:pt x="6410" y="6862"/>
                  </a:cubicBezTo>
                  <a:cubicBezTo>
                    <a:pt x="6496" y="6824"/>
                    <a:pt x="6549" y="6728"/>
                    <a:pt x="6530" y="6631"/>
                  </a:cubicBezTo>
                  <a:cubicBezTo>
                    <a:pt x="6463" y="6227"/>
                    <a:pt x="6280" y="5010"/>
                    <a:pt x="6121" y="2849"/>
                  </a:cubicBezTo>
                  <a:cubicBezTo>
                    <a:pt x="5991" y="1088"/>
                    <a:pt x="4846" y="1"/>
                    <a:pt x="3277" y="1"/>
                  </a:cubicBezTo>
                  <a:close/>
                </a:path>
              </a:pathLst>
            </a:custGeom>
            <a:solidFill>
              <a:schemeClr val="accent3"/>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65" name="Google Shape;465;p32"/>
            <p:cNvSpPr/>
            <p:nvPr/>
          </p:nvSpPr>
          <p:spPr>
            <a:xfrm>
              <a:off x="6594107" y="1126113"/>
              <a:ext cx="1211491" cy="1829453"/>
            </a:xfrm>
            <a:custGeom>
              <a:rect l="l" t="t" r="r" b="b"/>
              <a:pathLst>
                <a:path w="5005" h="7663" extrusionOk="0">
                  <a:moveTo>
                    <a:pt x="1732" y="1"/>
                  </a:moveTo>
                  <a:cubicBezTo>
                    <a:pt x="1622" y="1"/>
                    <a:pt x="1516" y="6"/>
                    <a:pt x="1410" y="15"/>
                  </a:cubicBezTo>
                  <a:cubicBezTo>
                    <a:pt x="183" y="136"/>
                    <a:pt x="0" y="1868"/>
                    <a:pt x="1179" y="2224"/>
                  </a:cubicBezTo>
                  <a:lnTo>
                    <a:pt x="1208" y="2233"/>
                  </a:lnTo>
                  <a:lnTo>
                    <a:pt x="1646" y="7661"/>
                  </a:lnTo>
                  <a:cubicBezTo>
                    <a:pt x="1680" y="7662"/>
                    <a:pt x="1714" y="7662"/>
                    <a:pt x="1748" y="7662"/>
                  </a:cubicBezTo>
                  <a:cubicBezTo>
                    <a:pt x="3174" y="7662"/>
                    <a:pt x="4451" y="7079"/>
                    <a:pt x="4870" y="6867"/>
                  </a:cubicBezTo>
                  <a:cubicBezTo>
                    <a:pt x="4956" y="6824"/>
                    <a:pt x="5004" y="6728"/>
                    <a:pt x="4990" y="6631"/>
                  </a:cubicBezTo>
                  <a:cubicBezTo>
                    <a:pt x="4923" y="6227"/>
                    <a:pt x="4740" y="5010"/>
                    <a:pt x="4581" y="2849"/>
                  </a:cubicBezTo>
                  <a:cubicBezTo>
                    <a:pt x="4451" y="1088"/>
                    <a:pt x="3306" y="1"/>
                    <a:pt x="1732" y="1"/>
                  </a:cubicBezTo>
                  <a:close/>
                </a:path>
              </a:pathLst>
            </a:custGeom>
            <a:solidFill>
              <a:schemeClr val="accent3"/>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66" name="Google Shape;466;p32"/>
            <p:cNvSpPr/>
            <p:nvPr/>
          </p:nvSpPr>
          <p:spPr>
            <a:xfrm>
              <a:off x="6111931" y="2538012"/>
              <a:ext cx="1801867" cy="1045674"/>
            </a:xfrm>
            <a:custGeom>
              <a:rect l="l" t="t" r="r" b="b"/>
              <a:pathLst>
                <a:path w="7444" h="4380" extrusionOk="0">
                  <a:moveTo>
                    <a:pt x="2627" y="0"/>
                  </a:moveTo>
                  <a:lnTo>
                    <a:pt x="2627" y="963"/>
                  </a:lnTo>
                  <a:cubicBezTo>
                    <a:pt x="2627" y="1136"/>
                    <a:pt x="2526" y="1290"/>
                    <a:pt x="2368" y="1362"/>
                  </a:cubicBezTo>
                  <a:lnTo>
                    <a:pt x="520" y="2175"/>
                  </a:lnTo>
                  <a:cubicBezTo>
                    <a:pt x="207" y="2315"/>
                    <a:pt x="0" y="2632"/>
                    <a:pt x="0" y="2979"/>
                  </a:cubicBezTo>
                  <a:lnTo>
                    <a:pt x="0" y="4379"/>
                  </a:lnTo>
                  <a:lnTo>
                    <a:pt x="7444" y="4379"/>
                  </a:lnTo>
                  <a:lnTo>
                    <a:pt x="7444" y="2979"/>
                  </a:lnTo>
                  <a:cubicBezTo>
                    <a:pt x="7444" y="2632"/>
                    <a:pt x="7237" y="2315"/>
                    <a:pt x="6924" y="2175"/>
                  </a:cubicBezTo>
                  <a:lnTo>
                    <a:pt x="5077" y="1362"/>
                  </a:lnTo>
                  <a:cubicBezTo>
                    <a:pt x="4918" y="1290"/>
                    <a:pt x="4817" y="1136"/>
                    <a:pt x="4817" y="963"/>
                  </a:cubicBezTo>
                  <a:lnTo>
                    <a:pt x="4817" y="0"/>
                  </a:ln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67" name="Google Shape;467;p32"/>
            <p:cNvSpPr/>
            <p:nvPr/>
          </p:nvSpPr>
          <p:spPr>
            <a:xfrm>
              <a:off x="6111931" y="2913548"/>
              <a:ext cx="1801867" cy="668945"/>
            </a:xfrm>
            <a:custGeom>
              <a:rect l="l" t="t" r="r" b="b"/>
              <a:pathLst>
                <a:path w="7444" h="2802" extrusionOk="0">
                  <a:moveTo>
                    <a:pt x="1882" y="1"/>
                  </a:moveTo>
                  <a:lnTo>
                    <a:pt x="520" y="602"/>
                  </a:lnTo>
                  <a:cubicBezTo>
                    <a:pt x="202" y="742"/>
                    <a:pt x="0" y="1059"/>
                    <a:pt x="0" y="1406"/>
                  </a:cubicBezTo>
                  <a:lnTo>
                    <a:pt x="0" y="2801"/>
                  </a:lnTo>
                  <a:lnTo>
                    <a:pt x="7444" y="2801"/>
                  </a:lnTo>
                  <a:lnTo>
                    <a:pt x="7444" y="1406"/>
                  </a:lnTo>
                  <a:cubicBezTo>
                    <a:pt x="7444" y="1059"/>
                    <a:pt x="7237" y="742"/>
                    <a:pt x="6924" y="602"/>
                  </a:cubicBezTo>
                  <a:lnTo>
                    <a:pt x="5562" y="1"/>
                  </a:lnTo>
                  <a:cubicBezTo>
                    <a:pt x="5269" y="766"/>
                    <a:pt x="4538" y="1271"/>
                    <a:pt x="3720" y="1271"/>
                  </a:cubicBezTo>
                  <a:cubicBezTo>
                    <a:pt x="2906" y="1271"/>
                    <a:pt x="2170" y="766"/>
                    <a:pt x="1882" y="1"/>
                  </a:cubicBezTo>
                  <a:close/>
                </a:path>
              </a:pathLst>
            </a:custGeom>
            <a:solidFill>
              <a:schemeClr val="dk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68" name="Google Shape;468;p32"/>
            <p:cNvSpPr/>
            <p:nvPr/>
          </p:nvSpPr>
          <p:spPr>
            <a:xfrm>
              <a:off x="6482277" y="1658022"/>
              <a:ext cx="1061174" cy="983602"/>
            </a:xfrm>
            <a:custGeom>
              <a:rect l="l" t="t" r="r" b="b"/>
              <a:pathLst>
                <a:path w="4384" h="4120" extrusionOk="0">
                  <a:moveTo>
                    <a:pt x="1599" y="0"/>
                  </a:moveTo>
                  <a:cubicBezTo>
                    <a:pt x="1436" y="0"/>
                    <a:pt x="1284" y="93"/>
                    <a:pt x="1208" y="241"/>
                  </a:cubicBezTo>
                  <a:cubicBezTo>
                    <a:pt x="1068" y="525"/>
                    <a:pt x="770" y="977"/>
                    <a:pt x="183" y="1377"/>
                  </a:cubicBezTo>
                  <a:cubicBezTo>
                    <a:pt x="68" y="1459"/>
                    <a:pt x="0" y="1593"/>
                    <a:pt x="5" y="1733"/>
                  </a:cubicBezTo>
                  <a:lnTo>
                    <a:pt x="5" y="1858"/>
                  </a:lnTo>
                  <a:cubicBezTo>
                    <a:pt x="5" y="3022"/>
                    <a:pt x="886" y="4042"/>
                    <a:pt x="2050" y="4115"/>
                  </a:cubicBezTo>
                  <a:cubicBezTo>
                    <a:pt x="2101" y="4118"/>
                    <a:pt x="2151" y="4120"/>
                    <a:pt x="2201" y="4120"/>
                  </a:cubicBezTo>
                  <a:cubicBezTo>
                    <a:pt x="3395" y="4120"/>
                    <a:pt x="4384" y="3145"/>
                    <a:pt x="4384" y="1930"/>
                  </a:cubicBezTo>
                  <a:lnTo>
                    <a:pt x="4384" y="1545"/>
                  </a:lnTo>
                  <a:cubicBezTo>
                    <a:pt x="4384" y="1358"/>
                    <a:pt x="4302" y="1179"/>
                    <a:pt x="4162" y="1059"/>
                  </a:cubicBezTo>
                  <a:cubicBezTo>
                    <a:pt x="3811" y="751"/>
                    <a:pt x="3017" y="212"/>
                    <a:pt x="1665" y="5"/>
                  </a:cubicBezTo>
                  <a:cubicBezTo>
                    <a:pt x="1643" y="2"/>
                    <a:pt x="1621" y="0"/>
                    <a:pt x="1599" y="0"/>
                  </a:cubicBez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69" name="Google Shape;469;p32"/>
            <p:cNvSpPr/>
            <p:nvPr/>
          </p:nvSpPr>
          <p:spPr>
            <a:xfrm>
              <a:off x="6111931" y="3085917"/>
              <a:ext cx="371798" cy="496576"/>
            </a:xfrm>
            <a:custGeom>
              <a:rect l="l" t="t" r="r" b="b"/>
              <a:pathLst>
                <a:path w="1536" h="2080" extrusionOk="0">
                  <a:moveTo>
                    <a:pt x="327" y="1"/>
                  </a:moveTo>
                  <a:cubicBezTo>
                    <a:pt x="120" y="169"/>
                    <a:pt x="0" y="419"/>
                    <a:pt x="0" y="684"/>
                  </a:cubicBezTo>
                  <a:lnTo>
                    <a:pt x="0" y="2079"/>
                  </a:lnTo>
                  <a:lnTo>
                    <a:pt x="1535" y="2079"/>
                  </a:lnTo>
                  <a:lnTo>
                    <a:pt x="1535" y="1478"/>
                  </a:lnTo>
                  <a:cubicBezTo>
                    <a:pt x="1535" y="1305"/>
                    <a:pt x="1463" y="1141"/>
                    <a:pt x="1343" y="1016"/>
                  </a:cubicBezTo>
                  <a:lnTo>
                    <a:pt x="327" y="1"/>
                  </a:lnTo>
                  <a:close/>
                </a:path>
              </a:pathLst>
            </a:custGeom>
            <a:solidFill>
              <a:schemeClr val="dk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70" name="Google Shape;470;p32"/>
            <p:cNvSpPr/>
            <p:nvPr/>
          </p:nvSpPr>
          <p:spPr>
            <a:xfrm>
              <a:off x="7543210" y="3085917"/>
              <a:ext cx="370588" cy="496576"/>
            </a:xfrm>
            <a:custGeom>
              <a:rect l="l" t="t" r="r" b="b"/>
              <a:pathLst>
                <a:path w="1531" h="2080" extrusionOk="0">
                  <a:moveTo>
                    <a:pt x="1204" y="1"/>
                  </a:moveTo>
                  <a:lnTo>
                    <a:pt x="193" y="1016"/>
                  </a:lnTo>
                  <a:cubicBezTo>
                    <a:pt x="68" y="1141"/>
                    <a:pt x="1" y="1305"/>
                    <a:pt x="1" y="1478"/>
                  </a:cubicBezTo>
                  <a:lnTo>
                    <a:pt x="1" y="2079"/>
                  </a:lnTo>
                  <a:lnTo>
                    <a:pt x="1531" y="2079"/>
                  </a:lnTo>
                  <a:lnTo>
                    <a:pt x="1531" y="684"/>
                  </a:lnTo>
                  <a:cubicBezTo>
                    <a:pt x="1531" y="419"/>
                    <a:pt x="1411" y="169"/>
                    <a:pt x="1204" y="1"/>
                  </a:cubicBezTo>
                  <a:close/>
                </a:path>
              </a:pathLst>
            </a:custGeom>
            <a:solidFill>
              <a:schemeClr val="dk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71" name="Google Shape;471;p32"/>
            <p:cNvSpPr/>
            <p:nvPr/>
          </p:nvSpPr>
          <p:spPr>
            <a:xfrm>
              <a:off x="5677441" y="2227891"/>
              <a:ext cx="448530" cy="148495"/>
            </a:xfrm>
            <a:custGeom>
              <a:rect l="l" t="t" r="r" b="b"/>
              <a:pathLst>
                <a:path w="1853" h="622" extrusionOk="0">
                  <a:moveTo>
                    <a:pt x="260" y="0"/>
                  </a:moveTo>
                  <a:cubicBezTo>
                    <a:pt x="0" y="10"/>
                    <a:pt x="0" y="395"/>
                    <a:pt x="260" y="409"/>
                  </a:cubicBezTo>
                  <a:cubicBezTo>
                    <a:pt x="491" y="409"/>
                    <a:pt x="1160" y="443"/>
                    <a:pt x="1487" y="607"/>
                  </a:cubicBezTo>
                  <a:cubicBezTo>
                    <a:pt x="1514" y="617"/>
                    <a:pt x="1540" y="621"/>
                    <a:pt x="1564" y="621"/>
                  </a:cubicBezTo>
                  <a:cubicBezTo>
                    <a:pt x="1750" y="621"/>
                    <a:pt x="1852" y="356"/>
                    <a:pt x="1665" y="241"/>
                  </a:cubicBezTo>
                  <a:cubicBezTo>
                    <a:pt x="1189" y="0"/>
                    <a:pt x="299" y="0"/>
                    <a:pt x="260" y="0"/>
                  </a:cubicBezTo>
                  <a:close/>
                </a:path>
              </a:pathLst>
            </a:custGeom>
            <a:solidFill>
              <a:schemeClr val="accent3"/>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72" name="Google Shape;472;p32"/>
            <p:cNvSpPr/>
            <p:nvPr/>
          </p:nvSpPr>
          <p:spPr>
            <a:xfrm>
              <a:off x="5581828" y="2277071"/>
              <a:ext cx="636124" cy="574643"/>
            </a:xfrm>
            <a:custGeom>
              <a:rect l="l" t="t" r="r" b="b"/>
              <a:pathLst>
                <a:path w="2628" h="2407" extrusionOk="0">
                  <a:moveTo>
                    <a:pt x="826" y="1"/>
                  </a:moveTo>
                  <a:cubicBezTo>
                    <a:pt x="712" y="1"/>
                    <a:pt x="608" y="48"/>
                    <a:pt x="525" y="126"/>
                  </a:cubicBezTo>
                  <a:lnTo>
                    <a:pt x="309" y="343"/>
                  </a:lnTo>
                  <a:cubicBezTo>
                    <a:pt x="111" y="540"/>
                    <a:pt x="1" y="810"/>
                    <a:pt x="1" y="1093"/>
                  </a:cubicBezTo>
                  <a:cubicBezTo>
                    <a:pt x="1" y="1815"/>
                    <a:pt x="588" y="2407"/>
                    <a:pt x="1314" y="2407"/>
                  </a:cubicBezTo>
                  <a:cubicBezTo>
                    <a:pt x="2041" y="2407"/>
                    <a:pt x="2628" y="1815"/>
                    <a:pt x="2628" y="1093"/>
                  </a:cubicBezTo>
                  <a:lnTo>
                    <a:pt x="2628" y="814"/>
                  </a:lnTo>
                  <a:cubicBezTo>
                    <a:pt x="2628" y="694"/>
                    <a:pt x="2585" y="583"/>
                    <a:pt x="2503" y="502"/>
                  </a:cubicBezTo>
                  <a:cubicBezTo>
                    <a:pt x="2161" y="170"/>
                    <a:pt x="1545" y="20"/>
                    <a:pt x="843" y="1"/>
                  </a:cubicBezTo>
                  <a:cubicBezTo>
                    <a:pt x="837" y="1"/>
                    <a:pt x="832" y="1"/>
                    <a:pt x="826" y="1"/>
                  </a:cubicBez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73" name="Google Shape;473;p32"/>
            <p:cNvSpPr/>
            <p:nvPr/>
          </p:nvSpPr>
          <p:spPr>
            <a:xfrm flipH="1">
              <a:off x="7306059" y="3799091"/>
              <a:ext cx="577092" cy="547663"/>
            </a:xfrm>
            <a:custGeom>
              <a:rect l="l" t="t" r="r" b="b"/>
              <a:pathLst>
                <a:path w="48710" h="46226" extrusionOk="0">
                  <a:moveTo>
                    <a:pt x="36700" y="0"/>
                  </a:moveTo>
                  <a:cubicBezTo>
                    <a:pt x="29705" y="0"/>
                    <a:pt x="22787" y="2024"/>
                    <a:pt x="16891" y="6093"/>
                  </a:cubicBezTo>
                  <a:lnTo>
                    <a:pt x="16891" y="17209"/>
                  </a:lnTo>
                  <a:cubicBezTo>
                    <a:pt x="16891" y="18441"/>
                    <a:pt x="15887" y="19423"/>
                    <a:pt x="14677" y="19423"/>
                  </a:cubicBezTo>
                  <a:cubicBezTo>
                    <a:pt x="13445" y="19423"/>
                    <a:pt x="12440" y="18441"/>
                    <a:pt x="12440" y="17209"/>
                  </a:cubicBezTo>
                  <a:lnTo>
                    <a:pt x="12440" y="9745"/>
                  </a:lnTo>
                  <a:cubicBezTo>
                    <a:pt x="2945" y="19012"/>
                    <a:pt x="1" y="32524"/>
                    <a:pt x="3516" y="44782"/>
                  </a:cubicBezTo>
                  <a:cubicBezTo>
                    <a:pt x="6861" y="45744"/>
                    <a:pt x="10296" y="46226"/>
                    <a:pt x="13712" y="46226"/>
                  </a:cubicBezTo>
                  <a:cubicBezTo>
                    <a:pt x="22695" y="46226"/>
                    <a:pt x="31542" y="42891"/>
                    <a:pt x="38256" y="36176"/>
                  </a:cubicBezTo>
                  <a:cubicBezTo>
                    <a:pt x="42159" y="32273"/>
                    <a:pt x="44921" y="27640"/>
                    <a:pt x="46541" y="22687"/>
                  </a:cubicBezTo>
                  <a:lnTo>
                    <a:pt x="40310" y="22687"/>
                  </a:lnTo>
                  <a:cubicBezTo>
                    <a:pt x="39009" y="22687"/>
                    <a:pt x="37959" y="21637"/>
                    <a:pt x="37959" y="20313"/>
                  </a:cubicBezTo>
                  <a:cubicBezTo>
                    <a:pt x="37959" y="19012"/>
                    <a:pt x="39009" y="17962"/>
                    <a:pt x="40310" y="17962"/>
                  </a:cubicBezTo>
                  <a:lnTo>
                    <a:pt x="47728" y="17962"/>
                  </a:lnTo>
                  <a:cubicBezTo>
                    <a:pt x="48710" y="12529"/>
                    <a:pt x="48413" y="6869"/>
                    <a:pt x="46861" y="1436"/>
                  </a:cubicBezTo>
                  <a:cubicBezTo>
                    <a:pt x="43528" y="480"/>
                    <a:pt x="40105" y="0"/>
                    <a:pt x="36700" y="0"/>
                  </a:cubicBezTo>
                  <a:close/>
                </a:path>
              </a:pathLst>
            </a:custGeom>
            <a:solidFill>
              <a:schemeClr val="dk1"/>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74" name="Google Shape;474;p32"/>
            <p:cNvSpPr/>
            <p:nvPr/>
          </p:nvSpPr>
          <p:spPr>
            <a:xfrm rot="-2259308" flipH="1">
              <a:off x="5311845" y="443629"/>
              <a:ext cx="693087" cy="657742"/>
            </a:xfrm>
            <a:custGeom>
              <a:rect l="l" t="t" r="r" b="b"/>
              <a:pathLst>
                <a:path w="48710" h="46226" extrusionOk="0">
                  <a:moveTo>
                    <a:pt x="36700" y="0"/>
                  </a:moveTo>
                  <a:cubicBezTo>
                    <a:pt x="29705" y="0"/>
                    <a:pt x="22787" y="2024"/>
                    <a:pt x="16891" y="6093"/>
                  </a:cubicBezTo>
                  <a:lnTo>
                    <a:pt x="16891" y="17209"/>
                  </a:lnTo>
                  <a:cubicBezTo>
                    <a:pt x="16891" y="18441"/>
                    <a:pt x="15887" y="19423"/>
                    <a:pt x="14677" y="19423"/>
                  </a:cubicBezTo>
                  <a:cubicBezTo>
                    <a:pt x="13445" y="19423"/>
                    <a:pt x="12440" y="18441"/>
                    <a:pt x="12440" y="17209"/>
                  </a:cubicBezTo>
                  <a:lnTo>
                    <a:pt x="12440" y="9745"/>
                  </a:lnTo>
                  <a:cubicBezTo>
                    <a:pt x="2945" y="19012"/>
                    <a:pt x="1" y="32524"/>
                    <a:pt x="3516" y="44782"/>
                  </a:cubicBezTo>
                  <a:cubicBezTo>
                    <a:pt x="6861" y="45744"/>
                    <a:pt x="10296" y="46226"/>
                    <a:pt x="13712" y="46226"/>
                  </a:cubicBezTo>
                  <a:cubicBezTo>
                    <a:pt x="22695" y="46226"/>
                    <a:pt x="31542" y="42891"/>
                    <a:pt x="38256" y="36176"/>
                  </a:cubicBezTo>
                  <a:cubicBezTo>
                    <a:pt x="42159" y="32273"/>
                    <a:pt x="44921" y="27640"/>
                    <a:pt x="46541" y="22687"/>
                  </a:cubicBezTo>
                  <a:lnTo>
                    <a:pt x="40310" y="22687"/>
                  </a:lnTo>
                  <a:cubicBezTo>
                    <a:pt x="39009" y="22687"/>
                    <a:pt x="37959" y="21637"/>
                    <a:pt x="37959" y="20313"/>
                  </a:cubicBezTo>
                  <a:cubicBezTo>
                    <a:pt x="37959" y="19012"/>
                    <a:pt x="39009" y="17962"/>
                    <a:pt x="40310" y="17962"/>
                  </a:cubicBezTo>
                  <a:lnTo>
                    <a:pt x="47728" y="17962"/>
                  </a:lnTo>
                  <a:cubicBezTo>
                    <a:pt x="48710" y="12529"/>
                    <a:pt x="48413" y="6869"/>
                    <a:pt x="46861" y="1436"/>
                  </a:cubicBezTo>
                  <a:cubicBezTo>
                    <a:pt x="43528" y="480"/>
                    <a:pt x="40105" y="0"/>
                    <a:pt x="36700" y="0"/>
                  </a:cubicBezTo>
                  <a:close/>
                </a:path>
              </a:pathLst>
            </a:custGeom>
            <a:solidFill>
              <a:schemeClr val="dk1"/>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75" name="Google Shape;475;p32"/>
            <p:cNvSpPr/>
            <p:nvPr/>
          </p:nvSpPr>
          <p:spPr>
            <a:xfrm rot="2055564">
              <a:off x="7878050" y="4098651"/>
              <a:ext cx="390889" cy="370956"/>
            </a:xfrm>
            <a:custGeom>
              <a:rect l="l" t="t" r="r" b="b"/>
              <a:pathLst>
                <a:path w="48710" h="46226" extrusionOk="0">
                  <a:moveTo>
                    <a:pt x="36700" y="0"/>
                  </a:moveTo>
                  <a:cubicBezTo>
                    <a:pt x="29705" y="0"/>
                    <a:pt x="22787" y="2024"/>
                    <a:pt x="16891" y="6093"/>
                  </a:cubicBezTo>
                  <a:lnTo>
                    <a:pt x="16891" y="17209"/>
                  </a:lnTo>
                  <a:cubicBezTo>
                    <a:pt x="16891" y="18441"/>
                    <a:pt x="15887" y="19423"/>
                    <a:pt x="14677" y="19423"/>
                  </a:cubicBezTo>
                  <a:cubicBezTo>
                    <a:pt x="13445" y="19423"/>
                    <a:pt x="12440" y="18441"/>
                    <a:pt x="12440" y="17209"/>
                  </a:cubicBezTo>
                  <a:lnTo>
                    <a:pt x="12440" y="9745"/>
                  </a:lnTo>
                  <a:cubicBezTo>
                    <a:pt x="2945" y="19012"/>
                    <a:pt x="1" y="32524"/>
                    <a:pt x="3516" y="44782"/>
                  </a:cubicBezTo>
                  <a:cubicBezTo>
                    <a:pt x="6861" y="45744"/>
                    <a:pt x="10296" y="46226"/>
                    <a:pt x="13712" y="46226"/>
                  </a:cubicBezTo>
                  <a:cubicBezTo>
                    <a:pt x="22695" y="46226"/>
                    <a:pt x="31542" y="42891"/>
                    <a:pt x="38256" y="36176"/>
                  </a:cubicBezTo>
                  <a:cubicBezTo>
                    <a:pt x="42159" y="32273"/>
                    <a:pt x="44921" y="27640"/>
                    <a:pt x="46541" y="22687"/>
                  </a:cubicBezTo>
                  <a:lnTo>
                    <a:pt x="40310" y="22687"/>
                  </a:lnTo>
                  <a:cubicBezTo>
                    <a:pt x="39009" y="22687"/>
                    <a:pt x="37959" y="21637"/>
                    <a:pt x="37959" y="20313"/>
                  </a:cubicBezTo>
                  <a:cubicBezTo>
                    <a:pt x="37959" y="19012"/>
                    <a:pt x="39009" y="17962"/>
                    <a:pt x="40310" y="17962"/>
                  </a:cubicBezTo>
                  <a:lnTo>
                    <a:pt x="47728" y="17962"/>
                  </a:lnTo>
                  <a:cubicBezTo>
                    <a:pt x="48710" y="12529"/>
                    <a:pt x="48413" y="6869"/>
                    <a:pt x="46861" y="1436"/>
                  </a:cubicBezTo>
                  <a:cubicBezTo>
                    <a:pt x="43528" y="480"/>
                    <a:pt x="40105" y="0"/>
                    <a:pt x="36700" y="0"/>
                  </a:cubicBezTo>
                  <a:close/>
                </a:path>
              </a:pathLst>
            </a:custGeom>
            <a:solidFill>
              <a:schemeClr val="dk1"/>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76" name="Google Shape;476;p32"/>
            <p:cNvSpPr/>
            <p:nvPr/>
          </p:nvSpPr>
          <p:spPr>
            <a:xfrm rot="1469514" flipH="1">
              <a:off x="6009845" y="869096"/>
              <a:ext cx="337216" cy="320019"/>
            </a:xfrm>
            <a:custGeom>
              <a:rect l="l" t="t" r="r" b="b"/>
              <a:pathLst>
                <a:path w="48710" h="46226" extrusionOk="0">
                  <a:moveTo>
                    <a:pt x="36700" y="0"/>
                  </a:moveTo>
                  <a:cubicBezTo>
                    <a:pt x="29705" y="0"/>
                    <a:pt x="22787" y="2024"/>
                    <a:pt x="16891" y="6093"/>
                  </a:cubicBezTo>
                  <a:lnTo>
                    <a:pt x="16891" y="17209"/>
                  </a:lnTo>
                  <a:cubicBezTo>
                    <a:pt x="16891" y="18441"/>
                    <a:pt x="15887" y="19423"/>
                    <a:pt x="14677" y="19423"/>
                  </a:cubicBezTo>
                  <a:cubicBezTo>
                    <a:pt x="13445" y="19423"/>
                    <a:pt x="12440" y="18441"/>
                    <a:pt x="12440" y="17209"/>
                  </a:cubicBezTo>
                  <a:lnTo>
                    <a:pt x="12440" y="9745"/>
                  </a:lnTo>
                  <a:cubicBezTo>
                    <a:pt x="2945" y="19012"/>
                    <a:pt x="1" y="32524"/>
                    <a:pt x="3516" y="44782"/>
                  </a:cubicBezTo>
                  <a:cubicBezTo>
                    <a:pt x="6861" y="45744"/>
                    <a:pt x="10296" y="46226"/>
                    <a:pt x="13712" y="46226"/>
                  </a:cubicBezTo>
                  <a:cubicBezTo>
                    <a:pt x="22695" y="46226"/>
                    <a:pt x="31542" y="42891"/>
                    <a:pt x="38256" y="36176"/>
                  </a:cubicBezTo>
                  <a:cubicBezTo>
                    <a:pt x="42159" y="32273"/>
                    <a:pt x="44921" y="27640"/>
                    <a:pt x="46541" y="22687"/>
                  </a:cubicBezTo>
                  <a:lnTo>
                    <a:pt x="40310" y="22687"/>
                  </a:lnTo>
                  <a:cubicBezTo>
                    <a:pt x="39009" y="22687"/>
                    <a:pt x="37959" y="21637"/>
                    <a:pt x="37959" y="20313"/>
                  </a:cubicBezTo>
                  <a:cubicBezTo>
                    <a:pt x="37959" y="19012"/>
                    <a:pt x="39009" y="17962"/>
                    <a:pt x="40310" y="17962"/>
                  </a:cubicBezTo>
                  <a:lnTo>
                    <a:pt x="47728" y="17962"/>
                  </a:lnTo>
                  <a:cubicBezTo>
                    <a:pt x="48710" y="12529"/>
                    <a:pt x="48413" y="6869"/>
                    <a:pt x="46861" y="1436"/>
                  </a:cubicBezTo>
                  <a:cubicBezTo>
                    <a:pt x="43528" y="480"/>
                    <a:pt x="40105" y="0"/>
                    <a:pt x="36700" y="0"/>
                  </a:cubicBezTo>
                  <a:close/>
                </a:path>
              </a:pathLst>
            </a:custGeom>
            <a:solidFill>
              <a:schemeClr val="dk1"/>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nvGrpSpPr>
            <p:cNvPr id="477" name="Google Shape;477;p32"/>
            <p:cNvGrpSpPr/>
            <p:nvPr/>
          </p:nvGrpSpPr>
          <p:grpSpPr>
            <a:xfrm>
              <a:off x="8069550" y="187437"/>
              <a:ext cx="902710" cy="920161"/>
              <a:chOff x="8093350" y="187300"/>
              <a:chExt cx="902710" cy="920161"/>
            </a:xfrm>
          </p:grpSpPr>
          <p:sp>
            <p:nvSpPr>
              <p:cNvPr id="478" name="Google Shape;478;p32"/>
              <p:cNvSpPr/>
              <p:nvPr/>
            </p:nvSpPr>
            <p:spPr>
              <a:xfrm>
                <a:off x="8444605" y="187300"/>
                <a:ext cx="195334" cy="549017"/>
              </a:xfrm>
              <a:custGeom>
                <a:rect l="l" t="t" r="r" b="b"/>
                <a:pathLst>
                  <a:path w="10980" h="30861" extrusionOk="0">
                    <a:moveTo>
                      <a:pt x="5478" y="1"/>
                    </a:moveTo>
                    <a:cubicBezTo>
                      <a:pt x="2443" y="1"/>
                      <a:pt x="0" y="2443"/>
                      <a:pt x="0" y="5479"/>
                    </a:cubicBezTo>
                    <a:lnTo>
                      <a:pt x="0" y="25359"/>
                    </a:lnTo>
                    <a:cubicBezTo>
                      <a:pt x="0" y="28395"/>
                      <a:pt x="2443" y="30860"/>
                      <a:pt x="5478" y="30860"/>
                    </a:cubicBezTo>
                    <a:cubicBezTo>
                      <a:pt x="8514" y="30860"/>
                      <a:pt x="10979" y="28395"/>
                      <a:pt x="10979" y="25359"/>
                    </a:cubicBezTo>
                    <a:lnTo>
                      <a:pt x="10979" y="5479"/>
                    </a:lnTo>
                    <a:cubicBezTo>
                      <a:pt x="10979" y="2443"/>
                      <a:pt x="8514" y="1"/>
                      <a:pt x="5478" y="1"/>
                    </a:cubicBez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79" name="Google Shape;479;p32"/>
              <p:cNvSpPr/>
              <p:nvPr/>
            </p:nvSpPr>
            <p:spPr>
              <a:xfrm>
                <a:off x="8434856" y="290645"/>
                <a:ext cx="464550" cy="445462"/>
              </a:xfrm>
              <a:custGeom>
                <a:rect l="l" t="t" r="r" b="b"/>
                <a:pathLst>
                  <a:path w="26113" h="25040" extrusionOk="0">
                    <a:moveTo>
                      <a:pt x="20087" y="1"/>
                    </a:moveTo>
                    <a:cubicBezTo>
                      <a:pt x="18683" y="1"/>
                      <a:pt x="17279" y="537"/>
                      <a:pt x="16207" y="1610"/>
                    </a:cubicBezTo>
                    <a:lnTo>
                      <a:pt x="2146" y="15670"/>
                    </a:lnTo>
                    <a:cubicBezTo>
                      <a:pt x="1" y="17816"/>
                      <a:pt x="1" y="21285"/>
                      <a:pt x="2146" y="23431"/>
                    </a:cubicBezTo>
                    <a:cubicBezTo>
                      <a:pt x="3219" y="24504"/>
                      <a:pt x="4623" y="25040"/>
                      <a:pt x="6026" y="25040"/>
                    </a:cubicBezTo>
                    <a:cubicBezTo>
                      <a:pt x="7430" y="25040"/>
                      <a:pt x="8834" y="24504"/>
                      <a:pt x="9907" y="23431"/>
                    </a:cubicBezTo>
                    <a:lnTo>
                      <a:pt x="23967" y="9393"/>
                    </a:lnTo>
                    <a:cubicBezTo>
                      <a:pt x="26113" y="7248"/>
                      <a:pt x="26113" y="3755"/>
                      <a:pt x="23967" y="1610"/>
                    </a:cubicBezTo>
                    <a:cubicBezTo>
                      <a:pt x="22894" y="537"/>
                      <a:pt x="21491" y="1"/>
                      <a:pt x="20087" y="1"/>
                    </a:cubicBez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80" name="Google Shape;480;p32"/>
              <p:cNvSpPr/>
              <p:nvPr/>
            </p:nvSpPr>
            <p:spPr>
              <a:xfrm>
                <a:off x="8447043" y="540992"/>
                <a:ext cx="549017" cy="195334"/>
              </a:xfrm>
              <a:custGeom>
                <a:rect l="l" t="t" r="r" b="b"/>
                <a:pathLst>
                  <a:path w="30861" h="10980" extrusionOk="0">
                    <a:moveTo>
                      <a:pt x="5478" y="0"/>
                    </a:moveTo>
                    <a:cubicBezTo>
                      <a:pt x="2465" y="0"/>
                      <a:pt x="0" y="2443"/>
                      <a:pt x="0" y="5478"/>
                    </a:cubicBezTo>
                    <a:cubicBezTo>
                      <a:pt x="0" y="8514"/>
                      <a:pt x="2465" y="10979"/>
                      <a:pt x="5478" y="10979"/>
                    </a:cubicBezTo>
                    <a:lnTo>
                      <a:pt x="25359" y="10979"/>
                    </a:lnTo>
                    <a:cubicBezTo>
                      <a:pt x="28395" y="10979"/>
                      <a:pt x="30860" y="8514"/>
                      <a:pt x="30860" y="5478"/>
                    </a:cubicBezTo>
                    <a:cubicBezTo>
                      <a:pt x="30860" y="2443"/>
                      <a:pt x="28395" y="0"/>
                      <a:pt x="25359" y="0"/>
                    </a:cubicBez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81" name="Google Shape;481;p32"/>
              <p:cNvSpPr/>
              <p:nvPr/>
            </p:nvSpPr>
            <p:spPr>
              <a:xfrm>
                <a:off x="8189988" y="290645"/>
                <a:ext cx="464568" cy="445462"/>
              </a:xfrm>
              <a:custGeom>
                <a:rect l="l" t="t" r="r" b="b"/>
                <a:pathLst>
                  <a:path w="26114" h="25040" extrusionOk="0">
                    <a:moveTo>
                      <a:pt x="6027" y="1"/>
                    </a:moveTo>
                    <a:cubicBezTo>
                      <a:pt x="4623" y="1"/>
                      <a:pt x="3219" y="537"/>
                      <a:pt x="2147" y="1610"/>
                    </a:cubicBezTo>
                    <a:cubicBezTo>
                      <a:pt x="1" y="3755"/>
                      <a:pt x="1" y="7248"/>
                      <a:pt x="2147" y="9393"/>
                    </a:cubicBezTo>
                    <a:lnTo>
                      <a:pt x="16184" y="23431"/>
                    </a:lnTo>
                    <a:cubicBezTo>
                      <a:pt x="17257" y="24504"/>
                      <a:pt x="18666" y="25040"/>
                      <a:pt x="20076" y="25040"/>
                    </a:cubicBezTo>
                    <a:cubicBezTo>
                      <a:pt x="21485" y="25040"/>
                      <a:pt x="22895" y="24504"/>
                      <a:pt x="23967" y="23431"/>
                    </a:cubicBezTo>
                    <a:cubicBezTo>
                      <a:pt x="26113" y="21285"/>
                      <a:pt x="26113" y="17816"/>
                      <a:pt x="23967" y="15670"/>
                    </a:cubicBezTo>
                    <a:lnTo>
                      <a:pt x="9907" y="1610"/>
                    </a:lnTo>
                    <a:cubicBezTo>
                      <a:pt x="8834" y="537"/>
                      <a:pt x="7431" y="1"/>
                      <a:pt x="6027" y="1"/>
                    </a:cubicBez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82" name="Google Shape;482;p32"/>
              <p:cNvSpPr/>
              <p:nvPr/>
            </p:nvSpPr>
            <p:spPr>
              <a:xfrm>
                <a:off x="8093350" y="540992"/>
                <a:ext cx="549017" cy="195334"/>
              </a:xfrm>
              <a:custGeom>
                <a:rect l="l" t="t" r="r" b="b"/>
                <a:pathLst>
                  <a:path w="30861" h="10980" extrusionOk="0">
                    <a:moveTo>
                      <a:pt x="5479" y="0"/>
                    </a:moveTo>
                    <a:cubicBezTo>
                      <a:pt x="2443" y="0"/>
                      <a:pt x="1" y="2443"/>
                      <a:pt x="1" y="5478"/>
                    </a:cubicBezTo>
                    <a:cubicBezTo>
                      <a:pt x="1" y="8514"/>
                      <a:pt x="2443" y="10979"/>
                      <a:pt x="5479" y="10979"/>
                    </a:cubicBezTo>
                    <a:lnTo>
                      <a:pt x="25359" y="10979"/>
                    </a:lnTo>
                    <a:cubicBezTo>
                      <a:pt x="28395" y="10979"/>
                      <a:pt x="30860" y="8514"/>
                      <a:pt x="30860" y="5478"/>
                    </a:cubicBezTo>
                    <a:cubicBezTo>
                      <a:pt x="30860" y="2443"/>
                      <a:pt x="28395" y="0"/>
                      <a:pt x="25359" y="0"/>
                    </a:cubicBez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83" name="Google Shape;483;p32"/>
              <p:cNvSpPr/>
              <p:nvPr/>
            </p:nvSpPr>
            <p:spPr>
              <a:xfrm>
                <a:off x="8441759" y="558444"/>
                <a:ext cx="195743" cy="549017"/>
              </a:xfrm>
              <a:custGeom>
                <a:rect l="l" t="t" r="r" b="b"/>
                <a:pathLst>
                  <a:path w="11003" h="30861" extrusionOk="0">
                    <a:moveTo>
                      <a:pt x="5502" y="1"/>
                    </a:moveTo>
                    <a:cubicBezTo>
                      <a:pt x="2466" y="1"/>
                      <a:pt x="1" y="2443"/>
                      <a:pt x="1" y="5479"/>
                    </a:cubicBezTo>
                    <a:lnTo>
                      <a:pt x="1" y="25360"/>
                    </a:lnTo>
                    <a:cubicBezTo>
                      <a:pt x="1" y="28395"/>
                      <a:pt x="2466" y="30861"/>
                      <a:pt x="5502" y="30861"/>
                    </a:cubicBezTo>
                    <a:cubicBezTo>
                      <a:pt x="8537" y="30861"/>
                      <a:pt x="11002" y="28395"/>
                      <a:pt x="11002" y="25360"/>
                    </a:cubicBezTo>
                    <a:lnTo>
                      <a:pt x="11002" y="5479"/>
                    </a:lnTo>
                    <a:cubicBezTo>
                      <a:pt x="11002" y="2443"/>
                      <a:pt x="8537" y="1"/>
                      <a:pt x="5502" y="1"/>
                    </a:cubicBez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84" name="Google Shape;484;p32"/>
              <p:cNvSpPr/>
              <p:nvPr/>
            </p:nvSpPr>
            <p:spPr>
              <a:xfrm>
                <a:off x="8432419" y="558248"/>
                <a:ext cx="464550" cy="445462"/>
              </a:xfrm>
              <a:custGeom>
                <a:rect l="l" t="t" r="r" b="b"/>
                <a:pathLst>
                  <a:path w="26113" h="25040" extrusionOk="0">
                    <a:moveTo>
                      <a:pt x="6027" y="0"/>
                    </a:moveTo>
                    <a:cubicBezTo>
                      <a:pt x="4623" y="0"/>
                      <a:pt x="3219" y="537"/>
                      <a:pt x="2146" y="1610"/>
                    </a:cubicBezTo>
                    <a:cubicBezTo>
                      <a:pt x="1" y="3755"/>
                      <a:pt x="1" y="7225"/>
                      <a:pt x="2146" y="9370"/>
                    </a:cubicBezTo>
                    <a:lnTo>
                      <a:pt x="16207" y="23431"/>
                    </a:lnTo>
                    <a:cubicBezTo>
                      <a:pt x="17279" y="24503"/>
                      <a:pt x="18683" y="25040"/>
                      <a:pt x="20087" y="25040"/>
                    </a:cubicBezTo>
                    <a:cubicBezTo>
                      <a:pt x="21491" y="25040"/>
                      <a:pt x="22894" y="24503"/>
                      <a:pt x="23967" y="23431"/>
                    </a:cubicBezTo>
                    <a:cubicBezTo>
                      <a:pt x="26113" y="21285"/>
                      <a:pt x="26113" y="17816"/>
                      <a:pt x="23967" y="15670"/>
                    </a:cubicBezTo>
                    <a:lnTo>
                      <a:pt x="9907" y="1610"/>
                    </a:lnTo>
                    <a:cubicBezTo>
                      <a:pt x="8834" y="537"/>
                      <a:pt x="7430" y="0"/>
                      <a:pt x="6027" y="0"/>
                    </a:cubicBez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85" name="Google Shape;485;p32"/>
              <p:cNvSpPr/>
              <p:nvPr/>
            </p:nvSpPr>
            <p:spPr>
              <a:xfrm>
                <a:off x="8187159" y="558248"/>
                <a:ext cx="464959" cy="445462"/>
              </a:xfrm>
              <a:custGeom>
                <a:rect l="l" t="t" r="r" b="b"/>
                <a:pathLst>
                  <a:path w="26136" h="25040" extrusionOk="0">
                    <a:moveTo>
                      <a:pt x="20098" y="0"/>
                    </a:moveTo>
                    <a:cubicBezTo>
                      <a:pt x="18688" y="0"/>
                      <a:pt x="17279" y="537"/>
                      <a:pt x="16206" y="1610"/>
                    </a:cubicBezTo>
                    <a:lnTo>
                      <a:pt x="2146" y="15670"/>
                    </a:lnTo>
                    <a:cubicBezTo>
                      <a:pt x="0" y="17816"/>
                      <a:pt x="0" y="21285"/>
                      <a:pt x="2146" y="23431"/>
                    </a:cubicBezTo>
                    <a:cubicBezTo>
                      <a:pt x="3219" y="24503"/>
                      <a:pt x="4628" y="25040"/>
                      <a:pt x="6037" y="25040"/>
                    </a:cubicBezTo>
                    <a:cubicBezTo>
                      <a:pt x="7447" y="25040"/>
                      <a:pt x="8856" y="24503"/>
                      <a:pt x="9929" y="23431"/>
                    </a:cubicBezTo>
                    <a:lnTo>
                      <a:pt x="23990" y="9370"/>
                    </a:lnTo>
                    <a:cubicBezTo>
                      <a:pt x="26135" y="7225"/>
                      <a:pt x="26135" y="3755"/>
                      <a:pt x="23990" y="1610"/>
                    </a:cubicBezTo>
                    <a:cubicBezTo>
                      <a:pt x="22917" y="537"/>
                      <a:pt x="21507" y="0"/>
                      <a:pt x="20098" y="0"/>
                    </a:cubicBez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86" name="Google Shape;486;p32"/>
              <p:cNvSpPr/>
              <p:nvPr/>
            </p:nvSpPr>
            <p:spPr>
              <a:xfrm>
                <a:off x="8324862" y="421260"/>
                <a:ext cx="434835" cy="434807"/>
              </a:xfrm>
              <a:custGeom>
                <a:rect l="l" t="t" r="r" b="b"/>
                <a:pathLst>
                  <a:path w="11413" h="11413" extrusionOk="0">
                    <a:moveTo>
                      <a:pt x="5706" y="0"/>
                    </a:moveTo>
                    <a:cubicBezTo>
                      <a:pt x="2557" y="0"/>
                      <a:pt x="0" y="2557"/>
                      <a:pt x="0" y="5707"/>
                    </a:cubicBezTo>
                    <a:cubicBezTo>
                      <a:pt x="0" y="8856"/>
                      <a:pt x="2557" y="11413"/>
                      <a:pt x="5706" y="11413"/>
                    </a:cubicBezTo>
                    <a:cubicBezTo>
                      <a:pt x="8856" y="11413"/>
                      <a:pt x="11413" y="8856"/>
                      <a:pt x="11413" y="5707"/>
                    </a:cubicBezTo>
                    <a:cubicBezTo>
                      <a:pt x="11413" y="2557"/>
                      <a:pt x="8856" y="0"/>
                      <a:pt x="5706" y="0"/>
                    </a:cubicBezTo>
                    <a:close/>
                  </a:path>
                </a:pathLst>
              </a:custGeom>
              <a:solidFill>
                <a:schemeClr val="accent3"/>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grpSp>
          <p:nvGrpSpPr>
            <p:cNvPr id="487" name="Google Shape;487;p32"/>
            <p:cNvGrpSpPr/>
            <p:nvPr/>
          </p:nvGrpSpPr>
          <p:grpSpPr>
            <a:xfrm>
              <a:off x="5062554" y="4005545"/>
              <a:ext cx="955428" cy="973899"/>
              <a:chOff x="8093350" y="187300"/>
              <a:chExt cx="902710" cy="920161"/>
            </a:xfrm>
          </p:grpSpPr>
          <p:sp>
            <p:nvSpPr>
              <p:cNvPr id="488" name="Google Shape;488;p32"/>
              <p:cNvSpPr/>
              <p:nvPr/>
            </p:nvSpPr>
            <p:spPr>
              <a:xfrm>
                <a:off x="8444605" y="187300"/>
                <a:ext cx="195334" cy="549017"/>
              </a:xfrm>
              <a:custGeom>
                <a:rect l="l" t="t" r="r" b="b"/>
                <a:pathLst>
                  <a:path w="10980" h="30861" extrusionOk="0">
                    <a:moveTo>
                      <a:pt x="5478" y="1"/>
                    </a:moveTo>
                    <a:cubicBezTo>
                      <a:pt x="2443" y="1"/>
                      <a:pt x="0" y="2443"/>
                      <a:pt x="0" y="5479"/>
                    </a:cubicBezTo>
                    <a:lnTo>
                      <a:pt x="0" y="25359"/>
                    </a:lnTo>
                    <a:cubicBezTo>
                      <a:pt x="0" y="28395"/>
                      <a:pt x="2443" y="30860"/>
                      <a:pt x="5478" y="30860"/>
                    </a:cubicBezTo>
                    <a:cubicBezTo>
                      <a:pt x="8514" y="30860"/>
                      <a:pt x="10979" y="28395"/>
                      <a:pt x="10979" y="25359"/>
                    </a:cubicBezTo>
                    <a:lnTo>
                      <a:pt x="10979" y="5479"/>
                    </a:lnTo>
                    <a:cubicBezTo>
                      <a:pt x="10979" y="2443"/>
                      <a:pt x="8514" y="1"/>
                      <a:pt x="5478" y="1"/>
                    </a:cubicBez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89" name="Google Shape;489;p32"/>
              <p:cNvSpPr/>
              <p:nvPr/>
            </p:nvSpPr>
            <p:spPr>
              <a:xfrm>
                <a:off x="8434856" y="290645"/>
                <a:ext cx="464550" cy="445462"/>
              </a:xfrm>
              <a:custGeom>
                <a:rect l="l" t="t" r="r" b="b"/>
                <a:pathLst>
                  <a:path w="26113" h="25040" extrusionOk="0">
                    <a:moveTo>
                      <a:pt x="20087" y="1"/>
                    </a:moveTo>
                    <a:cubicBezTo>
                      <a:pt x="18683" y="1"/>
                      <a:pt x="17279" y="537"/>
                      <a:pt x="16207" y="1610"/>
                    </a:cubicBezTo>
                    <a:lnTo>
                      <a:pt x="2146" y="15670"/>
                    </a:lnTo>
                    <a:cubicBezTo>
                      <a:pt x="1" y="17816"/>
                      <a:pt x="1" y="21285"/>
                      <a:pt x="2146" y="23431"/>
                    </a:cubicBezTo>
                    <a:cubicBezTo>
                      <a:pt x="3219" y="24504"/>
                      <a:pt x="4623" y="25040"/>
                      <a:pt x="6026" y="25040"/>
                    </a:cubicBezTo>
                    <a:cubicBezTo>
                      <a:pt x="7430" y="25040"/>
                      <a:pt x="8834" y="24504"/>
                      <a:pt x="9907" y="23431"/>
                    </a:cubicBezTo>
                    <a:lnTo>
                      <a:pt x="23967" y="9393"/>
                    </a:lnTo>
                    <a:cubicBezTo>
                      <a:pt x="26113" y="7248"/>
                      <a:pt x="26113" y="3755"/>
                      <a:pt x="23967" y="1610"/>
                    </a:cubicBezTo>
                    <a:cubicBezTo>
                      <a:pt x="22894" y="537"/>
                      <a:pt x="21491" y="1"/>
                      <a:pt x="20087" y="1"/>
                    </a:cubicBez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90" name="Google Shape;490;p32"/>
              <p:cNvSpPr/>
              <p:nvPr/>
            </p:nvSpPr>
            <p:spPr>
              <a:xfrm>
                <a:off x="8447043" y="540992"/>
                <a:ext cx="549017" cy="195334"/>
              </a:xfrm>
              <a:custGeom>
                <a:rect l="l" t="t" r="r" b="b"/>
                <a:pathLst>
                  <a:path w="30861" h="10980" extrusionOk="0">
                    <a:moveTo>
                      <a:pt x="5478" y="0"/>
                    </a:moveTo>
                    <a:cubicBezTo>
                      <a:pt x="2465" y="0"/>
                      <a:pt x="0" y="2443"/>
                      <a:pt x="0" y="5478"/>
                    </a:cubicBezTo>
                    <a:cubicBezTo>
                      <a:pt x="0" y="8514"/>
                      <a:pt x="2465" y="10979"/>
                      <a:pt x="5478" y="10979"/>
                    </a:cubicBezTo>
                    <a:lnTo>
                      <a:pt x="25359" y="10979"/>
                    </a:lnTo>
                    <a:cubicBezTo>
                      <a:pt x="28395" y="10979"/>
                      <a:pt x="30860" y="8514"/>
                      <a:pt x="30860" y="5478"/>
                    </a:cubicBezTo>
                    <a:cubicBezTo>
                      <a:pt x="30860" y="2443"/>
                      <a:pt x="28395" y="0"/>
                      <a:pt x="25359" y="0"/>
                    </a:cubicBez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91" name="Google Shape;491;p32"/>
              <p:cNvSpPr/>
              <p:nvPr/>
            </p:nvSpPr>
            <p:spPr>
              <a:xfrm>
                <a:off x="8189988" y="290645"/>
                <a:ext cx="464568" cy="445462"/>
              </a:xfrm>
              <a:custGeom>
                <a:rect l="l" t="t" r="r" b="b"/>
                <a:pathLst>
                  <a:path w="26114" h="25040" extrusionOk="0">
                    <a:moveTo>
                      <a:pt x="6027" y="1"/>
                    </a:moveTo>
                    <a:cubicBezTo>
                      <a:pt x="4623" y="1"/>
                      <a:pt x="3219" y="537"/>
                      <a:pt x="2147" y="1610"/>
                    </a:cubicBezTo>
                    <a:cubicBezTo>
                      <a:pt x="1" y="3755"/>
                      <a:pt x="1" y="7248"/>
                      <a:pt x="2147" y="9393"/>
                    </a:cubicBezTo>
                    <a:lnTo>
                      <a:pt x="16184" y="23431"/>
                    </a:lnTo>
                    <a:cubicBezTo>
                      <a:pt x="17257" y="24504"/>
                      <a:pt x="18666" y="25040"/>
                      <a:pt x="20076" y="25040"/>
                    </a:cubicBezTo>
                    <a:cubicBezTo>
                      <a:pt x="21485" y="25040"/>
                      <a:pt x="22895" y="24504"/>
                      <a:pt x="23967" y="23431"/>
                    </a:cubicBezTo>
                    <a:cubicBezTo>
                      <a:pt x="26113" y="21285"/>
                      <a:pt x="26113" y="17816"/>
                      <a:pt x="23967" y="15670"/>
                    </a:cubicBezTo>
                    <a:lnTo>
                      <a:pt x="9907" y="1610"/>
                    </a:lnTo>
                    <a:cubicBezTo>
                      <a:pt x="8834" y="537"/>
                      <a:pt x="7431" y="1"/>
                      <a:pt x="6027" y="1"/>
                    </a:cubicBez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92" name="Google Shape;492;p32"/>
              <p:cNvSpPr/>
              <p:nvPr/>
            </p:nvSpPr>
            <p:spPr>
              <a:xfrm>
                <a:off x="8093350" y="540992"/>
                <a:ext cx="549017" cy="195334"/>
              </a:xfrm>
              <a:custGeom>
                <a:rect l="l" t="t" r="r" b="b"/>
                <a:pathLst>
                  <a:path w="30861" h="10980" extrusionOk="0">
                    <a:moveTo>
                      <a:pt x="5479" y="0"/>
                    </a:moveTo>
                    <a:cubicBezTo>
                      <a:pt x="2443" y="0"/>
                      <a:pt x="1" y="2443"/>
                      <a:pt x="1" y="5478"/>
                    </a:cubicBezTo>
                    <a:cubicBezTo>
                      <a:pt x="1" y="8514"/>
                      <a:pt x="2443" y="10979"/>
                      <a:pt x="5479" y="10979"/>
                    </a:cubicBezTo>
                    <a:lnTo>
                      <a:pt x="25359" y="10979"/>
                    </a:lnTo>
                    <a:cubicBezTo>
                      <a:pt x="28395" y="10979"/>
                      <a:pt x="30860" y="8514"/>
                      <a:pt x="30860" y="5478"/>
                    </a:cubicBezTo>
                    <a:cubicBezTo>
                      <a:pt x="30860" y="2443"/>
                      <a:pt x="28395" y="0"/>
                      <a:pt x="25359" y="0"/>
                    </a:cubicBez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93" name="Google Shape;493;p32"/>
              <p:cNvSpPr/>
              <p:nvPr/>
            </p:nvSpPr>
            <p:spPr>
              <a:xfrm>
                <a:off x="8441759" y="558444"/>
                <a:ext cx="195743" cy="549017"/>
              </a:xfrm>
              <a:custGeom>
                <a:rect l="l" t="t" r="r" b="b"/>
                <a:pathLst>
                  <a:path w="11003" h="30861" extrusionOk="0">
                    <a:moveTo>
                      <a:pt x="5502" y="1"/>
                    </a:moveTo>
                    <a:cubicBezTo>
                      <a:pt x="2466" y="1"/>
                      <a:pt x="1" y="2443"/>
                      <a:pt x="1" y="5479"/>
                    </a:cubicBezTo>
                    <a:lnTo>
                      <a:pt x="1" y="25360"/>
                    </a:lnTo>
                    <a:cubicBezTo>
                      <a:pt x="1" y="28395"/>
                      <a:pt x="2466" y="30861"/>
                      <a:pt x="5502" y="30861"/>
                    </a:cubicBezTo>
                    <a:cubicBezTo>
                      <a:pt x="8537" y="30861"/>
                      <a:pt x="11002" y="28395"/>
                      <a:pt x="11002" y="25360"/>
                    </a:cubicBezTo>
                    <a:lnTo>
                      <a:pt x="11002" y="5479"/>
                    </a:lnTo>
                    <a:cubicBezTo>
                      <a:pt x="11002" y="2443"/>
                      <a:pt x="8537" y="1"/>
                      <a:pt x="5502" y="1"/>
                    </a:cubicBez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94" name="Google Shape;494;p32"/>
              <p:cNvSpPr/>
              <p:nvPr/>
            </p:nvSpPr>
            <p:spPr>
              <a:xfrm>
                <a:off x="8432419" y="558248"/>
                <a:ext cx="464550" cy="445462"/>
              </a:xfrm>
              <a:custGeom>
                <a:rect l="l" t="t" r="r" b="b"/>
                <a:pathLst>
                  <a:path w="26113" h="25040" extrusionOk="0">
                    <a:moveTo>
                      <a:pt x="6027" y="0"/>
                    </a:moveTo>
                    <a:cubicBezTo>
                      <a:pt x="4623" y="0"/>
                      <a:pt x="3219" y="537"/>
                      <a:pt x="2146" y="1610"/>
                    </a:cubicBezTo>
                    <a:cubicBezTo>
                      <a:pt x="1" y="3755"/>
                      <a:pt x="1" y="7225"/>
                      <a:pt x="2146" y="9370"/>
                    </a:cubicBezTo>
                    <a:lnTo>
                      <a:pt x="16207" y="23431"/>
                    </a:lnTo>
                    <a:cubicBezTo>
                      <a:pt x="17279" y="24503"/>
                      <a:pt x="18683" y="25040"/>
                      <a:pt x="20087" y="25040"/>
                    </a:cubicBezTo>
                    <a:cubicBezTo>
                      <a:pt x="21491" y="25040"/>
                      <a:pt x="22894" y="24503"/>
                      <a:pt x="23967" y="23431"/>
                    </a:cubicBezTo>
                    <a:cubicBezTo>
                      <a:pt x="26113" y="21285"/>
                      <a:pt x="26113" y="17816"/>
                      <a:pt x="23967" y="15670"/>
                    </a:cubicBezTo>
                    <a:lnTo>
                      <a:pt x="9907" y="1610"/>
                    </a:lnTo>
                    <a:cubicBezTo>
                      <a:pt x="8834" y="537"/>
                      <a:pt x="7430" y="0"/>
                      <a:pt x="6027" y="0"/>
                    </a:cubicBez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95" name="Google Shape;495;p32"/>
              <p:cNvSpPr/>
              <p:nvPr/>
            </p:nvSpPr>
            <p:spPr>
              <a:xfrm>
                <a:off x="8187159" y="558248"/>
                <a:ext cx="464959" cy="445462"/>
              </a:xfrm>
              <a:custGeom>
                <a:rect l="l" t="t" r="r" b="b"/>
                <a:pathLst>
                  <a:path w="26136" h="25040" extrusionOk="0">
                    <a:moveTo>
                      <a:pt x="20098" y="0"/>
                    </a:moveTo>
                    <a:cubicBezTo>
                      <a:pt x="18688" y="0"/>
                      <a:pt x="17279" y="537"/>
                      <a:pt x="16206" y="1610"/>
                    </a:cubicBezTo>
                    <a:lnTo>
                      <a:pt x="2146" y="15670"/>
                    </a:lnTo>
                    <a:cubicBezTo>
                      <a:pt x="0" y="17816"/>
                      <a:pt x="0" y="21285"/>
                      <a:pt x="2146" y="23431"/>
                    </a:cubicBezTo>
                    <a:cubicBezTo>
                      <a:pt x="3219" y="24503"/>
                      <a:pt x="4628" y="25040"/>
                      <a:pt x="6037" y="25040"/>
                    </a:cubicBezTo>
                    <a:cubicBezTo>
                      <a:pt x="7447" y="25040"/>
                      <a:pt x="8856" y="24503"/>
                      <a:pt x="9929" y="23431"/>
                    </a:cubicBezTo>
                    <a:lnTo>
                      <a:pt x="23990" y="9370"/>
                    </a:lnTo>
                    <a:cubicBezTo>
                      <a:pt x="26135" y="7225"/>
                      <a:pt x="26135" y="3755"/>
                      <a:pt x="23990" y="1610"/>
                    </a:cubicBezTo>
                    <a:cubicBezTo>
                      <a:pt x="22917" y="537"/>
                      <a:pt x="21507" y="0"/>
                      <a:pt x="20098" y="0"/>
                    </a:cubicBezTo>
                    <a:close/>
                  </a:path>
                </a:pathLst>
              </a:custGeom>
              <a:solidFill>
                <a:schemeClr val="accent2"/>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96" name="Google Shape;496;p32"/>
              <p:cNvSpPr/>
              <p:nvPr/>
            </p:nvSpPr>
            <p:spPr>
              <a:xfrm>
                <a:off x="8324862" y="421260"/>
                <a:ext cx="434835" cy="434807"/>
              </a:xfrm>
              <a:custGeom>
                <a:rect l="l" t="t" r="r" b="b"/>
                <a:pathLst>
                  <a:path w="11413" h="11413" extrusionOk="0">
                    <a:moveTo>
                      <a:pt x="5706" y="0"/>
                    </a:moveTo>
                    <a:cubicBezTo>
                      <a:pt x="2557" y="0"/>
                      <a:pt x="0" y="2557"/>
                      <a:pt x="0" y="5707"/>
                    </a:cubicBezTo>
                    <a:cubicBezTo>
                      <a:pt x="0" y="8856"/>
                      <a:pt x="2557" y="11413"/>
                      <a:pt x="5706" y="11413"/>
                    </a:cubicBezTo>
                    <a:cubicBezTo>
                      <a:pt x="8856" y="11413"/>
                      <a:pt x="11413" y="8856"/>
                      <a:pt x="11413" y="5707"/>
                    </a:cubicBezTo>
                    <a:cubicBezTo>
                      <a:pt x="11413" y="2557"/>
                      <a:pt x="8856" y="0"/>
                      <a:pt x="5706" y="0"/>
                    </a:cubicBezTo>
                    <a:close/>
                  </a:path>
                </a:pathLst>
              </a:custGeom>
              <a:solidFill>
                <a:schemeClr val="accent3"/>
              </a:solid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sp>
          <p:nvSpPr>
            <p:cNvPr id="497" name="Google Shape;497;p32"/>
            <p:cNvSpPr/>
            <p:nvPr/>
          </p:nvSpPr>
          <p:spPr>
            <a:xfrm>
              <a:off x="6711125" y="1987450"/>
              <a:ext cx="208500" cy="208500"/>
            </a:xfrm>
            <a:prstGeom prst="arc">
              <a:avLst>
                <a:gd name="adj1" fmla="val 10615742"/>
                <a:gd name="adj2" fmla="val 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98" name="Google Shape;498;p32"/>
            <p:cNvSpPr/>
            <p:nvPr/>
          </p:nvSpPr>
          <p:spPr>
            <a:xfrm>
              <a:off x="7091800" y="1987450"/>
              <a:ext cx="208500" cy="208500"/>
            </a:xfrm>
            <a:prstGeom prst="arc">
              <a:avLst>
                <a:gd name="adj1" fmla="val 10615742"/>
                <a:gd name="adj2" fmla="val 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499" name="Google Shape;499;p32"/>
            <p:cNvSpPr/>
            <p:nvPr/>
          </p:nvSpPr>
          <p:spPr>
            <a:xfrm>
              <a:off x="5715463" y="2414825"/>
              <a:ext cx="137700" cy="137700"/>
            </a:xfrm>
            <a:prstGeom prst="arc">
              <a:avLst>
                <a:gd name="adj1" fmla="val 10615742"/>
                <a:gd name="adj2" fmla="val 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500" name="Google Shape;500;p32"/>
            <p:cNvSpPr/>
            <p:nvPr/>
          </p:nvSpPr>
          <p:spPr>
            <a:xfrm>
              <a:off x="5967031" y="2414825"/>
              <a:ext cx="137700" cy="137700"/>
            </a:xfrm>
            <a:prstGeom prst="arc">
              <a:avLst>
                <a:gd name="adj1" fmla="val 10615742"/>
                <a:gd name="adj2" fmla="val 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501" name="Google Shape;501;p32"/>
            <p:cNvSpPr/>
            <p:nvPr/>
          </p:nvSpPr>
          <p:spPr>
            <a:xfrm>
              <a:off x="7985050" y="2438600"/>
              <a:ext cx="137700" cy="137700"/>
            </a:xfrm>
            <a:prstGeom prst="arc">
              <a:avLst>
                <a:gd name="adj1" fmla="val 10615742"/>
                <a:gd name="adj2" fmla="val 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502" name="Google Shape;502;p32"/>
            <p:cNvSpPr/>
            <p:nvPr/>
          </p:nvSpPr>
          <p:spPr>
            <a:xfrm>
              <a:off x="8236278" y="2438600"/>
              <a:ext cx="137700" cy="137700"/>
            </a:xfrm>
            <a:prstGeom prst="arc">
              <a:avLst>
                <a:gd name="adj1" fmla="val 10615742"/>
                <a:gd name="adj2" fmla="val 0"/>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503" name="Google Shape;503;p32"/>
            <p:cNvSpPr/>
            <p:nvPr/>
          </p:nvSpPr>
          <p:spPr>
            <a:xfrm>
              <a:off x="8074650" y="2552525"/>
              <a:ext cx="195300" cy="195300"/>
            </a:xfrm>
            <a:prstGeom prst="pie">
              <a:avLst>
                <a:gd name="adj1" fmla="val 0"/>
                <a:gd name="adj2" fmla="val 10640795"/>
              </a:avLst>
            </a:prstGeom>
            <a:solidFill>
              <a:schemeClr val="accent4"/>
            </a:solidFill>
            <a:ln>
              <a:noFill/>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504" name="Google Shape;504;p32"/>
            <p:cNvSpPr/>
            <p:nvPr/>
          </p:nvSpPr>
          <p:spPr>
            <a:xfrm>
              <a:off x="6844125" y="2138800"/>
              <a:ext cx="356700" cy="356700"/>
            </a:xfrm>
            <a:prstGeom prst="pie">
              <a:avLst>
                <a:gd name="adj1" fmla="val 0"/>
                <a:gd name="adj2" fmla="val 10640795"/>
              </a:avLst>
            </a:prstGeom>
            <a:solidFill>
              <a:schemeClr val="accent4"/>
            </a:solidFill>
            <a:ln>
              <a:noFill/>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sp>
          <p:nvSpPr>
            <p:cNvPr id="505" name="Google Shape;505;p32"/>
            <p:cNvSpPr/>
            <p:nvPr/>
          </p:nvSpPr>
          <p:spPr>
            <a:xfrm>
              <a:off x="5812450" y="2523950"/>
              <a:ext cx="195300" cy="195300"/>
            </a:xfrm>
            <a:prstGeom prst="pie">
              <a:avLst>
                <a:gd name="adj1" fmla="val 0"/>
                <a:gd name="adj2" fmla="val 10640795"/>
              </a:avLst>
            </a:prstGeom>
            <a:solidFill>
              <a:schemeClr val="accent4"/>
            </a:solidFill>
            <a:ln>
              <a:noFill/>
            </a:ln>
          </p:spPr>
          <p:txBody>
            <a:bodyPr spcFirstLastPara="1" wrap="square" lIns="91425" tIns="91425" rIns="91425" bIns="91425" anchor="ctr" anchorCtr="0">
              <a:noAutofit/>
            </a:bodyPr>
            <a:lstStyle/>
            <a:p>
              <a:pPr marL="0" lvl="0" indent="0" algn="l" rtl="0">
                <a:spcBef>
                  <a:spcPct val="0"/>
                </a:spcBef>
                <a:spcAft>
                  <a:spcPct val="0"/>
                </a:spcAft>
                <a:buNone/>
              </a:pPr>
              <a:endParaRPr/>
            </a:p>
          </p:txBody>
        </p:sp>
      </p:grpSp>
    </p:spTree>
  </p:cSld>
  <p:clrMapOvr>
    <a:masterClrMapping/>
  </p:clrMapOvr>
  <mc:AlternateContent xmlns:mc="http://schemas.openxmlformats.org/markup-compatibility/2006">
    <mc:Choice xmlns:p14="http://schemas.microsoft.com/office/powerpoint/2010/main" Requires="p14">
      <p:transition p14:dur="350">
        <p:fade/>
      </p:transition>
    </mc:Choice>
    <mc:Fallback>
      <p:transition>
        <p:fade/>
      </p:transition>
    </mc:Fallback>
  </mc:AlternateContent>
  <p:timing/>
</p:sld>
</file>

<file path=ppt/slides/slide6.xml><?xml version="1.0" encoding="utf-8"?>
<p:sld xmlns:a="http://schemas.openxmlformats.org/drawingml/2006/main" xmlns:r="http://schemas.openxmlformats.org/officeDocument/2006/relationships" xmlns:p14="http://schemas.microsoft.com/office/powerpoint/2010/main" xmlns:a14="http://schemas.microsoft.com/office/drawing/2010/main" xmlns:p15="http://schemas.microsoft.com/office/powerpoint/2012/main" xmlns:p159="http://schemas.microsoft.com/office/powerpoint/2015/09/main" xmlns:p="http://schemas.openxmlformats.org/presentationml/2006/main">
  <p:cSld>
    <p:spTree>
      <p:nvGrpSpPr>
        <p:cNvPr id="1" name="Shape 1028"/>
        <p:cNvGrpSpPr/>
        <p:nvPr/>
      </p:nvGrpSpPr>
      <p:grpSpPr>
        <a:xfrm>
          <a:off x="0" y="0"/>
          <a:ext cx="0" cy="0"/>
        </a:xfrm>
      </p:grpSpPr>
      <p:sp>
        <p:nvSpPr>
          <p:cNvPr id="1031" name="Google Shape;1031;p51"/>
          <p:cNvSpPr txBox="1">
            <a:spLocks noGrp="1"/>
          </p:cNvSpPr>
          <p:nvPr>
            <p:ph type="ctrTitle"/>
          </p:nvPr>
        </p:nvSpPr>
        <p:spPr>
          <a:xfrm>
            <a:off x="1109465" y="412625"/>
            <a:ext cx="5036400" cy="1117800"/>
          </a:xfrm>
          <a:prstGeom prst="rect">
            <a:avLst/>
          </a:prstGeom>
        </p:spPr>
        <p:txBody>
          <a:bodyPr spcFirstLastPara="1" wrap="square" lIns="91425" tIns="91425" rIns="91425" bIns="91425" anchor="ctr" anchorCtr="0">
            <a:noAutofit/>
          </a:bodyPr>
          <a:lstStyle/>
          <a:p>
            <a:pPr marL="0" lvl="0" indent="0" algn="l" rtl="0">
              <a:spcBef>
                <a:spcPct val="0"/>
              </a:spcBef>
              <a:spcAft>
                <a:spcPct val="0"/>
              </a:spcAft>
              <a:buNone/>
            </a:pPr>
            <a:r>
              <a:rPr lang="en"/>
              <a:t>Thanks!</a:t>
            </a:r>
            <a:endParaRPr/>
          </a:p>
        </p:txBody>
      </p:sp>
      <p:sp>
        <p:nvSpPr>
          <p:cNvPr id="1040" name="Google Shape;1040;p51"/>
          <p:cNvSpPr txBox="1"/>
          <p:nvPr/>
        </p:nvSpPr>
        <p:spPr>
          <a:xfrm>
            <a:off x="-411175" y="1416050"/>
            <a:ext cx="2683500" cy="313200"/>
          </a:xfrm>
          <a:prstGeom prst="rect">
            <a:avLst/>
          </a:prstGeom>
          <a:noFill/>
          <a:ln>
            <a:noFill/>
          </a:ln>
        </p:spPr>
        <p:txBody>
          <a:bodyPr spcFirstLastPara="1" wrap="square" lIns="91425" tIns="91425" rIns="91425" bIns="91425" anchor="t" anchorCtr="0">
            <a:noAutofit/>
          </a:bodyPr>
          <a:lstStyle/>
          <a:p>
            <a:pPr marL="0" lvl="0" indent="0" algn="l" rtl="0">
              <a:spcBef>
                <a:spcPct val="0"/>
              </a:spcBef>
              <a:spcAft>
                <a:spcPct val="0"/>
              </a:spcAft>
              <a:buNone/>
            </a:pPr>
            <a:endParaRPr/>
          </a:p>
        </p:txBody>
      </p:sp>
      <p:pic>
        <p:nvPicPr>
          <p:cNvPr id="1041" name="Google Shape;1041;p51"/>
          <p:cNvPicPr preferRelativeResize="0"/>
          <p:nvPr/>
        </p:nvPicPr>
        <p:blipFill>
          <a:blip r:embed="rId3"/>
          <a:srcRect t="5453" b="5453"/>
          <a:stretch>
            <a:fillRect/>
          </a:stretch>
        </p:blipFill>
        <p:spPr>
          <a:xfrm>
            <a:off x="4351325" y="1325575"/>
            <a:ext cx="4130700" cy="2846400"/>
          </a:xfrm>
          <a:prstGeom prst="ellipse">
            <a:avLst/>
          </a:prstGeom>
          <a:noFill/>
          <a:ln w="28575" cap="flat" cmpd="sng">
            <a:solidFill>
              <a:schemeClr val="accent1"/>
            </a:solidFill>
            <a:prstDash val="solid"/>
            <a:round/>
            <a:headEnd type="none" w="sm" len="sm"/>
            <a:tailEnd type="none" w="sm" len="sm"/>
          </a:ln>
        </p:spPr>
      </p:pic>
      <p:sp>
        <p:nvSpPr>
          <p:cNvPr id="2" name="Прямоугольник 1">
            <a:extLst>
              <a:ext uri="{FF2B5EF4-FFF2-40B4-BE49-F238E27FC236}">
                <a16:creationId xmlns:a16="http://schemas.microsoft.com/office/drawing/2014/main" id="{3FBC5E64-B397-4563-B17B-3434424B8449}"/>
              </a:ext>
            </a:extLst>
          </p:cNvPr>
          <p:cNvSpPr/>
          <p:nvPr/>
        </p:nvSpPr>
        <p:spPr>
          <a:xfrm>
            <a:off x="1246625" y="3619500"/>
            <a:ext cx="2974855" cy="984500"/>
          </a:xfrm>
          <a:prstGeom prst="rect">
            <a:avLst/>
          </a:prstGeom>
          <a:solidFill>
            <a:srgbClr val="9FC5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TextBox 26">
            <a:extLst>
              <a:ext uri="{FF2B5EF4-FFF2-40B4-BE49-F238E27FC236}">
                <a16:creationId xmlns:a16="http://schemas.microsoft.com/office/drawing/2014/main" id="{1CD638C7-1C2C-4F86-9FC5-CCB62431E3C1}"/>
              </a:ext>
            </a:extLst>
          </p:cNvPr>
          <p:cNvSpPr txBox="1"/>
          <p:nvPr/>
        </p:nvSpPr>
        <p:spPr>
          <a:xfrm>
            <a:off x="786765" y="1535380"/>
            <a:ext cx="3503295" cy="3231654"/>
          </a:xfrm>
          <a:prstGeom prst="rect">
            <a:avLst/>
          </a:prstGeom>
          <a:noFill/>
        </p:spPr>
        <p:txBody>
          <a:bodyPr wrap="square">
            <a:spAutoFit/>
          </a:bodyPr>
          <a:lstStyle/>
          <a:p>
            <a:pPr marL="0" marR="0" lvl="0" indent="0" algn="ctr" defTabSz="914400" rtl="0" eaLnBrk="1" fontAlgn="auto" latinLnBrk="0" hangingPunct="1">
              <a:lnSpc>
                <a:spcPct val="100000"/>
              </a:lnSpc>
              <a:spcBef>
                <a:spcPct val="0"/>
              </a:spcBef>
              <a:spcAft>
                <a:spcPct val="0"/>
              </a:spcAft>
              <a:buClr>
                <a:srgbClr val="FFFAED"/>
              </a:buClr>
              <a:buSzPts val="1400"/>
              <a:buFont typeface="Raleway Medium"/>
              <a:buNone/>
              <a:defRPr/>
            </a:pPr>
            <a:r>
              <a:rPr kumimoji="0" lang="en-US" sz="1700" i="0" u="none" strike="noStrike" kern="0" cap="none" spc="0" normalizeH="0" baseline="0" noProof="0">
                <a:ln>
                  <a:noFill/>
                </a:ln>
                <a:solidFill>
                  <a:srgbClr val="FFFAED"/>
                </a:solidFill>
                <a:effectLst/>
                <a:uLnTx/>
                <a:uFillTx/>
                <a:latin typeface="Raleway"/>
                <a:ea typeface="Raleway"/>
                <a:cs typeface="Raleway"/>
                <a:sym typeface="Raleway"/>
              </a:rPr>
              <a:t>Recently there were an announcement that the Russian Children’s Welfare Society has earned a 4-star rating from Charity Navigator. This is the highest possible rating by Charity Navigator. That means they have taken steps to be accountable, transparent and financially healthy. They could not have received this top rating without their supporters. </a:t>
            </a:r>
            <a:endParaRPr kumimoji="0" lang="en-US" sz="1700" i="0" u="none" strike="noStrike" kern="0" cap="none" spc="0" normalizeH="0" baseline="0" noProof="0">
              <a:ln>
                <a:noFill/>
              </a:ln>
              <a:solidFill>
                <a:srgbClr val="FFFAED"/>
              </a:solidFill>
              <a:effectLst/>
              <a:uLnTx/>
              <a:uFillTx/>
              <a:latin typeface="Raleway Medium"/>
              <a:sym typeface="Raleway Medium"/>
            </a:endParaRPr>
          </a:p>
        </p:txBody>
      </p:sp>
    </p:spTree>
  </p:cSld>
  <p:clrMapOvr>
    <a:masterClrMapping/>
  </p:clrMapOvr>
  <mc:AlternateContent xmlns:mc="http://schemas.openxmlformats.org/markup-compatibility/2006">
    <mc:Choice xmlns:p14="http://schemas.microsoft.com/office/powerpoint/2010/main" Requires="p14">
      <p:transition p14:dur="350">
        <p:fade/>
      </p:transition>
    </mc:Choice>
    <mc:Fallback>
      <p:transition>
        <p:fade/>
      </p:transition>
    </mc:Fallback>
  </mc:AlternateContent>
  <p:timing/>
</p:sld>
</file>

<file path=ppt/tags/tag1.xml><?xml version="1.0" encoding="utf-8"?>
<p:tagLst xmlns:p="http://schemas.openxmlformats.org/presentationml/2006/main">
  <p:tag name="AS_NET" val="4.0.30319.42000"/>
  <p:tag name="AS_OS" val="Microsoft Windows NT 10.0.14393.0"/>
  <p:tag name="AS_RELEASE_DATE" val="2019.12.14"/>
  <p:tag name="AS_TITLE" val="Aspose.Slides for .NET 4.0 Client Profile"/>
  <p:tag name="AS_VERSION" val="19.12"/>
</p:tagLst>
</file>

<file path=ppt/theme/theme1.xml><?xml version="1.0" encoding="utf-8"?>
<a:theme xmlns:r="http://schemas.openxmlformats.org/officeDocument/2006/relationships" xmlns:a="http://schemas.openxmlformats.org/drawingml/2006/main" name="How to Make Friends Workshop by Slidesgo">
  <a:themeElements>
    <a:clrScheme name="Simple Light">
      <a:dk1>
        <a:srgbClr val="3B947B"/>
      </a:dk1>
      <a:lt1>
        <a:srgbClr val="FFFFFF"/>
      </a:lt1>
      <a:dk2>
        <a:srgbClr val="9FC5E8"/>
      </a:dk2>
      <a:lt2>
        <a:srgbClr val="666666"/>
      </a:lt2>
      <a:accent1>
        <a:srgbClr val="FFFAED"/>
      </a:accent1>
      <a:accent2>
        <a:srgbClr val="FFD1C8"/>
      </a:accent2>
      <a:accent3>
        <a:srgbClr val="FEF3BE"/>
      </a:accent3>
      <a:accent4>
        <a:srgbClr val="EA9999"/>
      </a:accent4>
      <a:accent5>
        <a:srgbClr val="FFFFFF"/>
      </a:accent5>
      <a:accent6>
        <a:srgbClr val="FFFFFF"/>
      </a:accent6>
      <a:hlink>
        <a:srgbClr val="666666"/>
      </a:hlink>
      <a:folHlink>
        <a:srgbClr val="0097A7"/>
      </a:folHlink>
    </a:clrScheme>
    <a:fontScheme name="Office">
      <a:majorFont>
        <a:latin typeface="Arial"/>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heme>
</file>

<file path=ppt/theme/theme2.xml><?xml version="1.0" encoding="utf-8"?>
<a:theme xmlns:r="http://schemas.openxmlformats.org/officeDocument/2006/relationships" xmlns:a="http://schemas.openxmlformats.org/drawingml/2006/main" name="How to Make Friends Workshop by Slidesgo override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heme>
</file>

<file path=docProps/app.xml><?xml version="1.0" encoding="utf-8"?>
<Properties xmlns:vt="http://schemas.openxmlformats.org/officeDocument/2006/docPropsVTypes" xmlns="http://schemas.openxmlformats.org/officeDocument/2006/extended-properties">
  <Company/>
  <PresentationFormat>On-screen Show (16:9)</PresentationFormat>
  <Paragraphs>19</Paragraphs>
  <Slides>6</Slides>
  <Notes>6</Notes>
  <TotalTime>12</TotalTime>
  <HiddenSlides>0</HiddenSlides>
  <MMClips>0</MMClips>
  <ScaleCrop>0</ScaleCrop>
  <HeadingPairs>
    <vt:vector baseType="variant" size="6">
      <vt:variant>
        <vt:lpstr>Fonts used</vt:lpstr>
      </vt:variant>
      <vt:variant>
        <vt:i4>7</vt:i4>
      </vt:variant>
      <vt:variant>
        <vt:lpstr>Theme</vt:lpstr>
      </vt:variant>
      <vt:variant>
        <vt:i4>1</vt:i4>
      </vt:variant>
      <vt:variant>
        <vt:lpstr>Slide Titles</vt:lpstr>
      </vt:variant>
      <vt:variant>
        <vt:i4>6</vt:i4>
      </vt:variant>
    </vt:vector>
  </HeadingPairs>
  <TitlesOfParts>
    <vt:vector baseType="lpstr" size="14">
      <vt:lpstr>Arial</vt:lpstr>
      <vt:lpstr>Chicle</vt:lpstr>
      <vt:lpstr>Raleway Medium</vt:lpstr>
      <vt:lpstr>Raleway SemiBold</vt:lpstr>
      <vt:lpstr>Indie Flower</vt:lpstr>
      <vt:lpstr>Raleway</vt:lpstr>
      <vt:lpstr>Raleway ExtraBold</vt:lpstr>
      <vt:lpstr>How to Make Friends Workshop by Slidesgo</vt:lpstr>
      <vt:lpstr>Russian Children’s Welfare Society</vt:lpstr>
      <vt:lpstr>WHAT IS RCWS</vt:lpstr>
      <vt:lpstr>The RCWS on-going projects include:</vt:lpstr>
      <vt:lpstr>Covid changes</vt:lpstr>
      <vt:lpstr>They are asking for your support of the frontline health workers in Russia and making a donation to save lives. </vt:lpstr>
      <vt:lpstr>Thanks!</vt:lpstr>
    </vt:vector>
  </TitlesOfParts>
  <LinksUpToDate>0</LinksUpToDate>
  <SharedDoc>0</SharedDoc>
  <HyperlinksChanged>0</HyperlinksChanged>
  <Application>Aspose.Slides for .NET</Application>
  <AppVersion>19.1200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Russian Children’s Welfare Society</dc:title>
  <dc:creator>Кристина Грязнова</dc:creator>
  <cp:lastModifiedBy>Кристина Грязнова</cp:lastModifiedBy>
  <cp:revision>2</cp:revision>
  <dcterms:modified xsi:type="dcterms:W3CDTF">2022-04-14T01:20:17Z</dcterms:modified>
</cp:coreProperties>
</file>