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63" r:id="rId3"/>
    <p:sldId id="281" r:id="rId4"/>
    <p:sldId id="266" r:id="rId5"/>
    <p:sldId id="264" r:id="rId6"/>
    <p:sldId id="268" r:id="rId7"/>
    <p:sldId id="258" r:id="rId8"/>
    <p:sldId id="267" r:id="rId9"/>
    <p:sldId id="257" r:id="rId10"/>
    <p:sldId id="259" r:id="rId11"/>
    <p:sldId id="279" r:id="rId12"/>
    <p:sldId id="280" r:id="rId13"/>
    <p:sldId id="273" r:id="rId14"/>
    <p:sldId id="278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D1F"/>
    <a:srgbClr val="0000FF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AEBAD9-EDA4-49A9-A954-18CB2EF4BD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01B5CF1-525E-4FEC-A2A8-DDAE4AB4097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E1150F-AFBB-42D8-83F0-A2B4EB9E72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gif"/><Relationship Id="rId5" Type="http://schemas.openxmlformats.org/officeDocument/2006/relationships/image" Target="../media/image17.emf"/><Relationship Id="rId4" Type="http://schemas.openxmlformats.org/officeDocument/2006/relationships/package" Target="../embeddings/______Microsoft_PowerPoint1.sld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428868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u="dotted" dirty="0" err="1" smtClean="0">
                <a:solidFill>
                  <a:srgbClr val="FF0000"/>
                </a:solidFill>
              </a:rPr>
              <a:t>Уæ  </a:t>
            </a:r>
            <a:r>
              <a:rPr lang="ru-RU" sz="6000" b="1" i="1" u="dotted" dirty="0" smtClean="0">
                <a:solidFill>
                  <a:srgbClr val="FF0000"/>
                </a:solidFill>
              </a:rPr>
              <a:t>бон  </a:t>
            </a:r>
            <a:r>
              <a:rPr lang="ru-RU" sz="6000" b="1" i="1" u="dotted" dirty="0" err="1" smtClean="0">
                <a:solidFill>
                  <a:srgbClr val="FF0000"/>
                </a:solidFill>
              </a:rPr>
              <a:t>хорз</a:t>
            </a:r>
            <a:r>
              <a:rPr lang="ru-RU" sz="6000" b="1" i="1" u="dotted" dirty="0" smtClean="0">
                <a:solidFill>
                  <a:srgbClr val="FF0000"/>
                </a:solidFill>
              </a:rPr>
              <a:t>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85728"/>
            <a:ext cx="771530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гас н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м ц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ут, н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буц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уазджыт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!!!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18433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929198"/>
            <a:ext cx="1928826" cy="17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56F1ED41"/>
          <p:cNvPicPr>
            <a:picLocks noChangeAspect="1" noChangeArrowheads="1"/>
          </p:cNvPicPr>
          <p:nvPr/>
        </p:nvPicPr>
        <p:blipFill>
          <a:blip r:embed="rId2" cstate="print"/>
          <a:srcRect l="64369" t="68100" r="8104" b="2071"/>
          <a:stretch>
            <a:fillRect/>
          </a:stretch>
        </p:blipFill>
        <p:spPr bwMode="auto">
          <a:xfrm>
            <a:off x="2555875" y="4005263"/>
            <a:ext cx="3959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468313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395288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3492500" y="39338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156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61843" flipV="1">
            <a:off x="6443663" y="4365625"/>
            <a:ext cx="1944687" cy="511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094 -0.131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93 -0.13159 C -0.33506 -0.05643 -0.3592 0.01897 -0.37812 0.07817 C -0.39704 0.13738 -0.41805 0.20306 -0.42465 0.22433 C -0.43125 0.24561 -0.42569 0.23081 -0.41788 0.20606 C -0.41006 0.18132 -0.3927 0.11425 -0.37812 0.07632 C -0.36354 0.03839 -0.34739 0.00417 -0.3302 -0.0222 C -0.31302 -0.04856 -0.29218 -0.0666 -0.27534 -0.08233 C -0.2585 -0.09805 -0.24114 -0.11124 -0.22881 -0.11702 C -0.21649 -0.1228 -0.20781 -0.12118 -0.20138 -0.11702 C -0.19496 -0.11286 -0.19131 -0.10268 -0.19045 -0.09135 C -0.18958 -0.08002 -0.18941 -0.07215 -0.196 -0.04949 C -0.2026 -0.02682 -0.21649 0.00463 -0.2302 0.04533 C -0.24392 0.08603 -0.26944 0.16605 -0.27812 0.19496 C -0.2868 0.22387 -0.28246 0.21924 -0.28229 0.21878 C -0.28211 0.21832 -0.28541 0.21924 -0.27673 0.19149 C -0.26805 0.16374 -0.24479 0.08835 -0.2302 0.05273 C -0.21562 0.01712 -0.20555 0.00185 -0.18906 -0.0222 C -0.17256 -0.04625 -0.14809 -0.07493 -0.13159 -0.09135 C -0.1151 -0.10777 -0.10156 -0.11771 -0.09045 -0.12072 C -0.07934 -0.12372 -0.06979 -0.11748 -0.06441 -0.10962 C -0.05902 -0.10175 -0.05486 -0.09204 -0.05763 -0.07331 C -0.06041 -0.05458 -0.07274 -0.02243 -0.0809 0.00347 C -0.08906 0.02937 -0.09947 0.05736 -0.10694 0.08187 C -0.11441 0.10639 -0.12256 0.13298 -0.12604 0.15125 C -0.12951 0.16952 -0.12951 0.18178 -0.12743 0.19149 C -0.12534 0.20121 -0.12309 0.20953 -0.11371 0.20953 C -0.10434 0.20953 -0.08593 0.20306 -0.07135 0.19149 C -0.05677 0.17993 -0.04149 0.16004 -0.02604 0.14038 " pathEditMode="relative" rAng="0" ptsTypes="aaaaaaaaaaaaaaaaaaaaaaaaaaaA">
                                      <p:cBhvr>
                                        <p:cTn id="10" dur="10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56F1ED41"/>
          <p:cNvPicPr>
            <a:picLocks noChangeAspect="1" noChangeArrowheads="1"/>
          </p:cNvPicPr>
          <p:nvPr/>
        </p:nvPicPr>
        <p:blipFill>
          <a:blip r:embed="rId2" cstate="print"/>
          <a:srcRect t="7947" r="31033" b="3117"/>
          <a:stretch>
            <a:fillRect/>
          </a:stretch>
        </p:blipFill>
        <p:spPr bwMode="auto">
          <a:xfrm>
            <a:off x="539750" y="476250"/>
            <a:ext cx="76327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524750" y="4797425"/>
            <a:ext cx="647700" cy="1439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611188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539750" y="4221163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395288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2411413" y="23495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8" name="AutoShape 12"/>
          <p:cNvSpPr>
            <a:spLocks noChangeArrowheads="1"/>
          </p:cNvSpPr>
          <p:nvPr/>
        </p:nvSpPr>
        <p:spPr bwMode="auto">
          <a:xfrm>
            <a:off x="6804025" y="16287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5292725" y="15573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0" name="AutoShape 14"/>
          <p:cNvSpPr>
            <a:spLocks noChangeArrowheads="1"/>
          </p:cNvSpPr>
          <p:nvPr/>
        </p:nvSpPr>
        <p:spPr bwMode="auto">
          <a:xfrm>
            <a:off x="3779838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62486" flipV="1">
            <a:off x="6443663" y="4437063"/>
            <a:ext cx="1944687" cy="511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7952 -0.4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-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1 -0.47779 C -0.29548 -0.42137 -0.31145 -0.36494 -0.32743 -0.3136 C -0.3434 -0.26225 -0.36024 -0.21577 -0.37534 -0.16952 C -0.39045 -0.12326 -0.40468 -0.07354 -0.41788 -0.03631 C -0.43125 0.00093 -0.44184 0.02614 -0.45486 0.05319 C -0.46788 0.08025 -0.48073 0.10801 -0.496 0.12628 C -0.51128 0.14455 -0.53281 0.15634 -0.5467 0.16258 C -0.56059 0.16883 -0.56996 0.16628 -0.57951 0.16443 C -0.58906 0.16258 -0.59739 0.15842 -0.60416 0.15171 C -0.61093 0.14501 -0.61545 0.13414 -0.62066 0.12443 C -0.62586 0.11471 -0.63073 0.10407 -0.63559 0.09344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00" y="3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59 0.09343 C -0.63559 0.09389 -0.37118 -0.19219 -0.10625 -0.4775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00" y="-2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25 -0.47757 C -0.13159 -0.39455 -0.15677 -0.31129 -0.18298 -0.22919 C -0.2092 -0.14709 -0.24236 -0.05135 -0.26389 0.01526 C -0.28541 0.08186 -0.29861 0.12604 -0.3118 0.17044 " pathEditMode="relative" rAng="0" ptsTypes="aaaA">
                                      <p:cBhvr>
                                        <p:cTn id="16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00" y="3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181 0.17044 C -0.31181 0.17067 -0.12639 -0.14848 0.0592 -0.467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3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46739 C 0.04149 -0.41282 0.02396 -0.35801 0.00851 -0.31221 C -0.00694 -0.26642 -0.02014 -0.23381 -0.03403 -0.19196 C -0.04792 -0.1501 -0.06146 -0.10407 -0.07517 -0.06036 C -0.08889 -0.01665 -0.10642 0.03908 -0.11615 0.071 C -0.12587 0.10291 -0.13264 0.11679 -0.13403 0.13066 C -0.13542 0.14546 -0.1316 0.15194 -0.12448 0.1568 C -0.11736 0.16165 -0.10312 0.16535 -0.09149 0.16026 C -0.07986 0.15518 -0.06493 0.13575 -0.05451 0.12557 C -0.0441 0.11494 -0.03628 0.10569 -0.02847 0.0962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00" y="3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962 C -0.02847 0.0962 -0.23299 -0.13321 -0.43698 -0.362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-2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698 -0.3624 C -0.44149 -0.36818 -0.44583 -0.37396 -0.4493 -0.38252 C -0.45278 -0.39107 -0.45607 -0.40449 -0.45746 -0.41351 C -0.45885 -0.42253 -0.45955 -0.42761 -0.45746 -0.43733 C -0.45538 -0.44704 -0.45052 -0.4623 -0.44514 -0.47202 C -0.43975 -0.48173 -0.43628 -0.48636 -0.42465 -0.49561 C -0.41302 -0.50486 -0.39479 -0.52082 -0.37535 -0.52683 C -0.3559 -0.53284 -0.33437 -0.53122 -0.30816 -0.53215 C -0.28194 -0.53307 -0.25087 -0.53238 -0.21771 -0.53215 C -0.18455 -0.53192 -0.1533 -0.53053 -0.10955 -0.5303 C -0.0658 -0.53007 0.00018 -0.53007 0.04531 -0.5303 C 0.09045 -0.53053 0.12604 -0.53145 0.16163 -0.53215 " pathEditMode="relative" rAng="0" ptsTypes="aaaaaaaaaaaa">
                                      <p:cBhvr>
                                        <p:cTn id="28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4213" y="5084763"/>
            <a:ext cx="7921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 </a:t>
            </a:r>
            <a:endParaRPr lang="ru-RU" b="1" i="1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642910" y="2643182"/>
            <a:ext cx="7993062" cy="2763839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latin typeface="Arial"/>
                <a:cs typeface="Arial"/>
              </a:rPr>
              <a:t> 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0080"/>
              </a:solidFill>
              <a:latin typeface="Arial"/>
              <a:cs typeface="Arial"/>
            </a:endParaRP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428731" y="357166"/>
          <a:ext cx="5357850" cy="5678424"/>
        </p:xfrm>
        <a:graphic>
          <a:graphicData uri="http://schemas.openxmlformats.org/drawingml/2006/table">
            <a:tbl>
              <a:tblPr/>
              <a:tblGrid>
                <a:gridCol w="892318"/>
                <a:gridCol w="893632"/>
                <a:gridCol w="892318"/>
                <a:gridCol w="893632"/>
                <a:gridCol w="892318"/>
                <a:gridCol w="893632"/>
              </a:tblGrid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0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4572008"/>
            <a:ext cx="928694" cy="156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57290" y="357166"/>
          <a:ext cx="6429417" cy="5959399"/>
        </p:xfrm>
        <a:graphic>
          <a:graphicData uri="http://schemas.openxmlformats.org/drawingml/2006/table">
            <a:tbl>
              <a:tblPr/>
              <a:tblGrid>
                <a:gridCol w="1070781"/>
                <a:gridCol w="1072358"/>
                <a:gridCol w="1070781"/>
                <a:gridCol w="1072358"/>
                <a:gridCol w="1070781"/>
                <a:gridCol w="1072358"/>
              </a:tblGrid>
              <a:tr h="100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л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х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3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25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æ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endParaRPr lang="ru-RU" sz="5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b="1" i="1" dirty="0" err="1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з</a:t>
                      </a: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9153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4643446"/>
            <a:ext cx="1000100" cy="169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fir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28604"/>
            <a:ext cx="3617913" cy="2438400"/>
          </a:xfrm>
          <a:prstGeom prst="rect">
            <a:avLst/>
          </a:prstGeom>
          <a:noFill/>
        </p:spPr>
      </p:pic>
      <p:pic>
        <p:nvPicPr>
          <p:cNvPr id="21509" name="Picture 5" descr="fe_we_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214686"/>
            <a:ext cx="3544888" cy="3544888"/>
          </a:xfrm>
          <a:prstGeom prst="rect">
            <a:avLst/>
          </a:prstGeom>
          <a:noFill/>
        </p:spPr>
      </p:pic>
      <p:pic>
        <p:nvPicPr>
          <p:cNvPr id="21510" name="Picture 6" descr="fe_we_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928794" y="2000240"/>
            <a:ext cx="3905250" cy="3905250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79388" y="188913"/>
            <a:ext cx="8785225" cy="6408737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1512" name="Picture 8" descr="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4365625"/>
            <a:ext cx="495300" cy="438150"/>
          </a:xfrm>
          <a:prstGeom prst="rect">
            <a:avLst/>
          </a:prstGeom>
          <a:noFill/>
        </p:spPr>
      </p:pic>
      <p:pic>
        <p:nvPicPr>
          <p:cNvPr id="21513" name="Picture 9" descr="star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4868863"/>
            <a:ext cx="503237" cy="503237"/>
          </a:xfrm>
          <a:prstGeom prst="rect">
            <a:avLst/>
          </a:prstGeom>
          <a:noFill/>
        </p:spPr>
      </p:pic>
      <p:pic>
        <p:nvPicPr>
          <p:cNvPr id="21514" name="Picture 10" descr="star5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213" y="4724400"/>
            <a:ext cx="495300" cy="438150"/>
          </a:xfrm>
          <a:prstGeom prst="rect">
            <a:avLst/>
          </a:prstGeom>
          <a:noFill/>
        </p:spPr>
      </p:pic>
      <p:pic>
        <p:nvPicPr>
          <p:cNvPr id="21515" name="Picture 11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5949950"/>
            <a:ext cx="495300" cy="438150"/>
          </a:xfrm>
          <a:prstGeom prst="rect">
            <a:avLst/>
          </a:prstGeom>
          <a:noFill/>
        </p:spPr>
      </p:pic>
      <p:pic>
        <p:nvPicPr>
          <p:cNvPr id="21524" name="Picture 20" descr="star5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613" y="5157788"/>
            <a:ext cx="495300" cy="438150"/>
          </a:xfrm>
          <a:prstGeom prst="rect">
            <a:avLst/>
          </a:prstGeom>
          <a:noFill/>
        </p:spPr>
      </p:pic>
      <p:pic>
        <p:nvPicPr>
          <p:cNvPr id="21525" name="Picture 21" descr="star5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713" y="4508500"/>
            <a:ext cx="495300" cy="438150"/>
          </a:xfrm>
          <a:prstGeom prst="rect">
            <a:avLst/>
          </a:prstGeom>
          <a:noFill/>
        </p:spPr>
      </p:pic>
      <p:pic>
        <p:nvPicPr>
          <p:cNvPr id="21526" name="Picture 22" descr="star5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250" y="5661025"/>
            <a:ext cx="495300" cy="438150"/>
          </a:xfrm>
          <a:prstGeom prst="rect">
            <a:avLst/>
          </a:prstGeom>
          <a:noFill/>
        </p:spPr>
      </p:pic>
      <p:pic>
        <p:nvPicPr>
          <p:cNvPr id="21527" name="Picture 23" descr="star5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5" y="5661025"/>
            <a:ext cx="495300" cy="438150"/>
          </a:xfrm>
          <a:prstGeom prst="rect">
            <a:avLst/>
          </a:prstGeom>
          <a:noFill/>
        </p:spPr>
      </p:pic>
      <p:pic>
        <p:nvPicPr>
          <p:cNvPr id="21528" name="Picture 24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5157788"/>
            <a:ext cx="495300" cy="438150"/>
          </a:xfrm>
          <a:prstGeom prst="rect">
            <a:avLst/>
          </a:prstGeom>
          <a:noFill/>
        </p:spPr>
      </p:pic>
      <p:pic>
        <p:nvPicPr>
          <p:cNvPr id="21529" name="Picture 25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221163"/>
            <a:ext cx="495300" cy="438150"/>
          </a:xfrm>
          <a:prstGeom prst="rect">
            <a:avLst/>
          </a:prstGeom>
          <a:noFill/>
        </p:spPr>
      </p:pic>
      <p:pic>
        <p:nvPicPr>
          <p:cNvPr id="21530" name="Picture 26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4365625"/>
            <a:ext cx="495300" cy="438150"/>
          </a:xfrm>
          <a:prstGeom prst="rect">
            <a:avLst/>
          </a:prstGeom>
          <a:noFill/>
        </p:spPr>
      </p:pic>
      <p:pic>
        <p:nvPicPr>
          <p:cNvPr id="21531" name="Picture 27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1196975"/>
            <a:ext cx="495300" cy="438150"/>
          </a:xfrm>
          <a:prstGeom prst="rect">
            <a:avLst/>
          </a:prstGeom>
          <a:noFill/>
        </p:spPr>
      </p:pic>
      <p:pic>
        <p:nvPicPr>
          <p:cNvPr id="21532" name="Picture 28" descr="fir3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-214338"/>
            <a:ext cx="3617913" cy="2438400"/>
          </a:xfrm>
          <a:prstGeom prst="rect">
            <a:avLst/>
          </a:prstGeom>
          <a:noFill/>
        </p:spPr>
      </p:pic>
      <p:pic>
        <p:nvPicPr>
          <p:cNvPr id="21533" name="Picture 29" descr="Копия star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647700"/>
            <a:ext cx="495300" cy="438150"/>
          </a:xfrm>
          <a:prstGeom prst="rect">
            <a:avLst/>
          </a:prstGeom>
          <a:noFill/>
        </p:spPr>
      </p:pic>
      <p:pic>
        <p:nvPicPr>
          <p:cNvPr id="21534" name="Picture 30" descr="star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1125538"/>
            <a:ext cx="503238" cy="503237"/>
          </a:xfrm>
          <a:prstGeom prst="rect">
            <a:avLst/>
          </a:prstGeom>
          <a:noFill/>
        </p:spPr>
      </p:pic>
      <p:pic>
        <p:nvPicPr>
          <p:cNvPr id="21535" name="Picture 31" descr="star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6375" y="549275"/>
            <a:ext cx="503238" cy="503238"/>
          </a:xfrm>
          <a:prstGeom prst="rect">
            <a:avLst/>
          </a:prstGeom>
          <a:noFill/>
        </p:spPr>
      </p:pic>
      <p:pic>
        <p:nvPicPr>
          <p:cNvPr id="21536" name="Picture 32" descr="star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836613"/>
            <a:ext cx="503237" cy="503237"/>
          </a:xfrm>
          <a:prstGeom prst="rect">
            <a:avLst/>
          </a:prstGeom>
          <a:noFill/>
        </p:spPr>
      </p:pic>
      <p:pic>
        <p:nvPicPr>
          <p:cNvPr id="21537" name="Picture 33" descr="star1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692150"/>
            <a:ext cx="503237" cy="503238"/>
          </a:xfrm>
          <a:prstGeom prst="rect">
            <a:avLst/>
          </a:prstGeom>
          <a:noFill/>
        </p:spPr>
      </p:pic>
      <p:sp>
        <p:nvSpPr>
          <p:cNvPr id="41988" name="AutoShape 4" descr="солнечная поляна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1526434"/>
            <a:ext cx="707236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Бузныг</a:t>
            </a: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сыв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лл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тт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!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mbria" pitchFamily="18" charset="0"/>
              <a:ea typeface="Cambria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Инн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 фемб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лдм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/>
                <a:ea typeface="Cambria" pitchFamily="18" charset="0"/>
                <a:cs typeface="Times New Roman" pitchFamily="18" charset="0"/>
              </a:rPr>
              <a:t>æ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!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2411413" y="5048250"/>
            <a:ext cx="1296987" cy="1296988"/>
          </a:xfrm>
          <a:prstGeom prst="rect">
            <a:avLst/>
          </a:prstGeom>
          <a:noFill/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5003800" y="4292600"/>
            <a:ext cx="1081088" cy="1081088"/>
          </a:xfrm>
          <a:prstGeom prst="rect">
            <a:avLst/>
          </a:prstGeom>
          <a:noFill/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7019925" y="4941888"/>
            <a:ext cx="1296988" cy="1296987"/>
          </a:xfrm>
          <a:prstGeom prst="rect">
            <a:avLst/>
          </a:prstGeom>
          <a:noFill/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</p:spPr>
      </p:pic>
      <p:pic>
        <p:nvPicPr>
          <p:cNvPr id="11300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0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9148495">
            <a:off x="4963242" y="4271702"/>
            <a:ext cx="1119187" cy="1039812"/>
          </a:xfrm>
          <a:prstGeom prst="rect">
            <a:avLst/>
          </a:prstGeom>
          <a:noFill/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37385947">
            <a:off x="931863" y="4189412"/>
            <a:ext cx="1119188" cy="1039813"/>
          </a:xfrm>
          <a:prstGeom prst="rect">
            <a:avLst/>
          </a:prstGeom>
          <a:noFill/>
        </p:spPr>
      </p:pic>
      <p:pic>
        <p:nvPicPr>
          <p:cNvPr id="40962" name="Picture 2" descr="C:\Users\mop\Documents\школа\2013-2014\письма интернет\31528802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357166"/>
            <a:ext cx="4762500" cy="38957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3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000"/>
                            </p:stCondLst>
                            <p:childTnLst>
                              <p:par>
                                <p:cTn id="4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0" y="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1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914400" y="192880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1214414" y="0"/>
            <a:ext cx="4040188" cy="39512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u="dotted" dirty="0" smtClean="0"/>
              <a:t> </a:t>
            </a:r>
            <a:endParaRPr lang="ru-RU" sz="8000" dirty="0"/>
          </a:p>
          <a:p>
            <a:pPr>
              <a:buNone/>
            </a:pPr>
            <a:r>
              <a:rPr lang="ru-RU" sz="8000" b="1" i="1" dirty="0"/>
              <a:t> </a:t>
            </a:r>
            <a:endParaRPr lang="ru-RU" sz="8000" dirty="0"/>
          </a:p>
          <a:p>
            <a:pPr>
              <a:buNone/>
            </a:pPr>
            <a:r>
              <a:rPr lang="ru-RU" sz="13500" b="1" i="1" u="dotted" dirty="0" err="1">
                <a:solidFill>
                  <a:srgbClr val="FF0000"/>
                </a:solidFill>
              </a:rPr>
              <a:t>Урочы</a:t>
            </a:r>
            <a:r>
              <a:rPr lang="ru-RU" sz="13500" b="1" i="1" u="dotted" dirty="0">
                <a:solidFill>
                  <a:srgbClr val="FF0000"/>
                </a:solidFill>
              </a:rPr>
              <a:t>  девиз:</a:t>
            </a:r>
            <a:endParaRPr lang="ru-RU" sz="135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8000" b="1" i="1" dirty="0"/>
              <a:t> </a:t>
            </a:r>
            <a:endParaRPr lang="ru-RU" sz="8000" dirty="0"/>
          </a:p>
          <a:p>
            <a:pPr>
              <a:buNone/>
            </a:pPr>
            <a:endParaRPr lang="ru-RU" sz="8000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29256" y="1428736"/>
            <a:ext cx="3387725" cy="5029200"/>
          </a:xfrm>
          <a:prstGeom prst="rect">
            <a:avLst/>
          </a:prstGeom>
          <a:noFill/>
          <a:ln/>
        </p:spPr>
      </p:pic>
      <p:sp>
        <p:nvSpPr>
          <p:cNvPr id="6" name="Прямоугольник 5"/>
          <p:cNvSpPr/>
          <p:nvPr/>
        </p:nvSpPr>
        <p:spPr>
          <a:xfrm>
            <a:off x="642910" y="3714752"/>
            <a:ext cx="56435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03ED1F"/>
                </a:solidFill>
              </a:rPr>
              <a:t>Цас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уарз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smtClean="0">
                <a:solidFill>
                  <a:srgbClr val="03ED1F"/>
                </a:solidFill>
              </a:rPr>
              <a:t>м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ирон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взаг</a:t>
            </a:r>
            <a:r>
              <a:rPr lang="ru-RU" sz="3200" b="1" i="1" dirty="0" smtClean="0">
                <a:solidFill>
                  <a:srgbClr val="03ED1F"/>
                </a:solidFill>
              </a:rPr>
              <a:t>,</a:t>
            </a:r>
          </a:p>
          <a:p>
            <a:r>
              <a:rPr lang="ru-RU" sz="3200" b="1" i="1" dirty="0" err="1" smtClean="0">
                <a:solidFill>
                  <a:srgbClr val="03ED1F"/>
                </a:solidFill>
              </a:rPr>
              <a:t>Уый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з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гъ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н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д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р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н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й</a:t>
            </a:r>
            <a:r>
              <a:rPr lang="ru-RU" sz="3200" b="1" i="1" dirty="0" smtClean="0">
                <a:solidFill>
                  <a:srgbClr val="03ED1F"/>
                </a:solidFill>
              </a:rPr>
              <a:t>.</a:t>
            </a:r>
          </a:p>
          <a:p>
            <a:r>
              <a:rPr lang="ru-RU" sz="3200" b="1" i="1" dirty="0" err="1" smtClean="0">
                <a:solidFill>
                  <a:srgbClr val="03ED1F"/>
                </a:solidFill>
              </a:rPr>
              <a:t>Мады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р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вдыд</a:t>
            </a:r>
            <a:r>
              <a:rPr lang="ru-RU" sz="3200" b="1" i="1" dirty="0" smtClean="0">
                <a:solidFill>
                  <a:srgbClr val="03ED1F"/>
                </a:solidFill>
              </a:rPr>
              <a:t>,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мады</a:t>
            </a:r>
            <a:r>
              <a:rPr lang="ru-RU" sz="3200" b="1" i="1" dirty="0" smtClean="0">
                <a:solidFill>
                  <a:srgbClr val="03ED1F"/>
                </a:solidFill>
              </a:rPr>
              <a:t> ад</a:t>
            </a:r>
          </a:p>
          <a:p>
            <a:r>
              <a:rPr lang="ru-RU" sz="3200" b="1" i="1" dirty="0" err="1" smtClean="0">
                <a:solidFill>
                  <a:srgbClr val="03ED1F"/>
                </a:solidFill>
              </a:rPr>
              <a:t>Базыдтам</a:t>
            </a:r>
            <a:r>
              <a:rPr lang="ru-RU" sz="3200" b="1" i="1" dirty="0" smtClean="0">
                <a:solidFill>
                  <a:srgbClr val="03ED1F"/>
                </a:solidFill>
              </a:rPr>
              <a:t> 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д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smtClean="0">
                <a:solidFill>
                  <a:srgbClr val="03ED1F"/>
                </a:solidFill>
              </a:rPr>
              <a:t>у</a:t>
            </a:r>
            <a:r>
              <a:rPr lang="en-US" sz="3200" b="1" i="1" dirty="0" smtClean="0">
                <a:solidFill>
                  <a:srgbClr val="03ED1F"/>
                </a:solidFill>
              </a:rPr>
              <a:t>æ</a:t>
            </a:r>
            <a:r>
              <a:rPr lang="ru-RU" sz="3200" b="1" i="1" dirty="0" err="1" smtClean="0">
                <a:solidFill>
                  <a:srgbClr val="03ED1F"/>
                </a:solidFill>
              </a:rPr>
              <a:t>й</a:t>
            </a:r>
            <a:r>
              <a:rPr lang="ru-RU" sz="3200" b="1" i="1" dirty="0" smtClean="0">
                <a:solidFill>
                  <a:srgbClr val="03ED1F"/>
                </a:solidFill>
              </a:rPr>
              <a:t>.</a:t>
            </a:r>
            <a:endParaRPr lang="ru-RU" sz="3200" b="1" i="1" dirty="0">
              <a:solidFill>
                <a:srgbClr val="03ED1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000108"/>
            <a:ext cx="5486416" cy="1143008"/>
          </a:xfrm>
        </p:spPr>
        <p:txBody>
          <a:bodyPr>
            <a:normAutofit/>
          </a:bodyPr>
          <a:lstStyle/>
          <a:p>
            <a:r>
              <a:rPr lang="ru-RU" sz="4400" b="1" i="1" dirty="0" err="1" smtClean="0">
                <a:solidFill>
                  <a:srgbClr val="FF0000"/>
                </a:solidFill>
              </a:rPr>
              <a:t>Хæдзармæ  куыст</a:t>
            </a:r>
            <a:r>
              <a:rPr lang="ru-RU" sz="4400" b="1" i="1" dirty="0" smtClean="0">
                <a:solidFill>
                  <a:srgbClr val="FF0000"/>
                </a:solidFill>
              </a:rPr>
              <a:t> 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428868"/>
            <a:ext cx="82979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00FF"/>
                </a:solidFill>
              </a:rPr>
              <a:t>ха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х</a:t>
            </a:r>
            <a:r>
              <a:rPr lang="en-US" sz="6000" b="1" i="1" dirty="0" smtClean="0">
                <a:solidFill>
                  <a:srgbClr val="0000FF"/>
                </a:solidFill>
              </a:rPr>
              <a:t>æ</a:t>
            </a:r>
            <a:r>
              <a:rPr lang="ru-RU" sz="6000" b="1" i="1" dirty="0" smtClean="0">
                <a:solidFill>
                  <a:srgbClr val="0000FF"/>
                </a:solidFill>
              </a:rPr>
              <a:t>  хо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ху</a:t>
            </a:r>
            <a:r>
              <a:rPr lang="ru-RU" sz="6000" b="1" i="1" dirty="0" smtClean="0">
                <a:solidFill>
                  <a:srgbClr val="0000FF"/>
                </a:solidFill>
              </a:rPr>
              <a:t>  хы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хи</a:t>
            </a:r>
            <a:r>
              <a:rPr lang="ru-RU" sz="6000" b="1" i="1" dirty="0" smtClean="0">
                <a:solidFill>
                  <a:srgbClr val="0000FF"/>
                </a:solidFill>
              </a:rPr>
              <a:t>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хе</a:t>
            </a:r>
            <a:r>
              <a:rPr lang="ru-RU" sz="6000" b="1" i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ru-RU" sz="6000" b="1" i="1" dirty="0" smtClean="0">
                <a:solidFill>
                  <a:srgbClr val="0000FF"/>
                </a:solidFill>
              </a:rPr>
              <a:t>ах  </a:t>
            </a:r>
            <a:r>
              <a:rPr lang="en-US" sz="6000" b="1" i="1" dirty="0" smtClean="0">
                <a:solidFill>
                  <a:srgbClr val="0000FF"/>
                </a:solidFill>
              </a:rPr>
              <a:t>æ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х</a:t>
            </a:r>
            <a:r>
              <a:rPr lang="ru-RU" sz="6000" b="1" i="1" dirty="0" smtClean="0">
                <a:solidFill>
                  <a:srgbClr val="0000FF"/>
                </a:solidFill>
              </a:rPr>
              <a:t>  ох  ух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ых</a:t>
            </a:r>
            <a:r>
              <a:rPr lang="ru-RU" sz="6000" b="1" i="1" dirty="0" smtClean="0">
                <a:solidFill>
                  <a:srgbClr val="0000FF"/>
                </a:solidFill>
              </a:rPr>
              <a:t>  их  </a:t>
            </a:r>
            <a:r>
              <a:rPr lang="ru-RU" sz="6000" b="1" i="1" dirty="0" err="1" smtClean="0">
                <a:solidFill>
                  <a:srgbClr val="0000FF"/>
                </a:solidFill>
              </a:rPr>
              <a:t>ех</a:t>
            </a:r>
            <a:r>
              <a:rPr lang="ru-RU" sz="6000" b="1" i="1" dirty="0" smtClean="0">
                <a:solidFill>
                  <a:srgbClr val="0000FF"/>
                </a:solidFill>
              </a:rPr>
              <a:t> </a:t>
            </a:r>
            <a:endParaRPr lang="ru-RU" sz="6000" dirty="0">
              <a:solidFill>
                <a:srgbClr val="0000F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929198"/>
            <a:ext cx="1928826" cy="17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643314"/>
            <a:ext cx="2928958" cy="2374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2835149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28604"/>
            <a:ext cx="322623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1538" y="3000372"/>
            <a:ext cx="1705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Тæрхъус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3000372"/>
            <a:ext cx="15716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Тути</a:t>
            </a:r>
            <a:endParaRPr lang="ru-RU" sz="32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6000768"/>
            <a:ext cx="2643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Тыртына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6000768"/>
            <a:ext cx="1357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FF0000"/>
                </a:solidFill>
              </a:rPr>
              <a:t>Теуа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571876"/>
            <a:ext cx="2309810" cy="240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285728"/>
            <a:ext cx="9144000" cy="151128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428604"/>
            <a:ext cx="8786874" cy="25717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00FF"/>
                </a:solidFill>
              </a:rPr>
              <a:t>Тем</a:t>
            </a:r>
            <a:r>
              <a:rPr lang="en-US" sz="6000" dirty="0" smtClean="0">
                <a:solidFill>
                  <a:srgbClr val="0000FF"/>
                </a:solidFill>
              </a:rPr>
              <a:t>æ</a:t>
            </a:r>
            <a:r>
              <a:rPr lang="ru-RU" sz="6000" dirty="0" smtClean="0">
                <a:solidFill>
                  <a:srgbClr val="0000FF"/>
                </a:solidFill>
              </a:rPr>
              <a:t>: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  </a:t>
            </a:r>
            <a:r>
              <a:rPr lang="ru-RU" sz="6000" dirty="0" err="1" smtClean="0">
                <a:solidFill>
                  <a:srgbClr val="FF0000"/>
                </a:solidFill>
              </a:rPr>
              <a:t>Мыр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en-US" sz="6000" dirty="0" smtClean="0">
                <a:solidFill>
                  <a:srgbClr val="FF0000"/>
                </a:solidFill>
              </a:rPr>
              <a:t>æ</a:t>
            </a:r>
            <a:r>
              <a:rPr lang="ru-RU" sz="6000" dirty="0" smtClean="0">
                <a:solidFill>
                  <a:srgbClr val="FF0000"/>
                </a:solidFill>
              </a:rPr>
              <a:t>м</a:t>
            </a:r>
            <a:r>
              <a:rPr lang="en-US" sz="6000" dirty="0" smtClean="0">
                <a:solidFill>
                  <a:srgbClr val="FF0000"/>
                </a:solidFill>
              </a:rPr>
              <a:t>æ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</a:rPr>
              <a:t>дамгъ</a:t>
            </a:r>
            <a:r>
              <a:rPr lang="en-US" sz="6000" dirty="0" smtClean="0">
                <a:solidFill>
                  <a:srgbClr val="FF0000"/>
                </a:solidFill>
              </a:rPr>
              <a:t>æ</a:t>
            </a:r>
            <a:r>
              <a:rPr lang="ru-RU" sz="6000" dirty="0" smtClean="0">
                <a:solidFill>
                  <a:srgbClr val="FF0000"/>
                </a:solidFill>
              </a:rPr>
              <a:t> Т, т.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643182"/>
            <a:ext cx="57150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214282" y="357166"/>
          <a:ext cx="7524803" cy="5643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Слайд" r:id="rId4" imgW="4568900" imgH="3425883" progId="PowerPoint.Slide.12">
                  <p:embed/>
                </p:oleObj>
              </mc:Choice>
              <mc:Fallback>
                <p:oleObj name="Слайд" r:id="rId4" imgW="4568900" imgH="342588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357166"/>
                        <a:ext cx="7524803" cy="56436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5143512"/>
            <a:ext cx="676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709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2000" dirty="0" smtClean="0">
                <a:solidFill>
                  <a:srgbClr val="0000FF"/>
                </a:solidFill>
                <a:latin typeface="Monotype Corsiva" pitchFamily="66" charset="0"/>
              </a:rPr>
              <a:t>та  ту  </a:t>
            </a:r>
            <a:r>
              <a:rPr lang="ru-RU" sz="12000" dirty="0" err="1" smtClean="0">
                <a:solidFill>
                  <a:srgbClr val="0000FF"/>
                </a:solidFill>
                <a:latin typeface="Monotype Corsiva" pitchFamily="66" charset="0"/>
              </a:rPr>
              <a:t>ти</a:t>
            </a:r>
            <a:r>
              <a:rPr lang="ru-RU" sz="12000" dirty="0" smtClean="0">
                <a:solidFill>
                  <a:srgbClr val="0000FF"/>
                </a:solidFill>
                <a:latin typeface="Monotype Corsiva" pitchFamily="66" charset="0"/>
              </a:rPr>
              <a:t>  </a:t>
            </a:r>
          </a:p>
          <a:p>
            <a:pPr algn="ctr">
              <a:buNone/>
            </a:pPr>
            <a:r>
              <a:rPr lang="ru-RU" sz="12000" dirty="0" smtClean="0">
                <a:solidFill>
                  <a:srgbClr val="0000FF"/>
                </a:solidFill>
                <a:latin typeface="Monotype Corsiva" pitchFamily="66" charset="0"/>
              </a:rPr>
              <a:t>ты  то  т</a:t>
            </a:r>
            <a:r>
              <a:rPr lang="en-US" sz="12000" dirty="0" smtClean="0">
                <a:solidFill>
                  <a:srgbClr val="0000FF"/>
                </a:solidFill>
                <a:latin typeface="Monotype Corsiva" pitchFamily="66" charset="0"/>
              </a:rPr>
              <a:t>æ</a:t>
            </a:r>
            <a:endParaRPr lang="ru-RU" sz="12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13313" name="Picture 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929066"/>
            <a:ext cx="1462093" cy="247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i="1" dirty="0" smtClean="0">
                <a:solidFill>
                  <a:srgbClr val="00B050"/>
                </a:solidFill>
              </a:rPr>
              <a:t>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&amp;Bcy;&amp;acy;&amp;rcy;&amp;bcy;&amp;acy;&amp;rcy;&amp;icy;&amp;scy; &amp;Tcy;&amp;ucy;&amp;ncy;&amp;bcy;&amp;iecy;&amp;rcy;&amp;gcy;&amp;acy; &amp;rcy;&amp;zhcy;&amp;acy;&amp;vcy;&amp;chcy;&amp;icy;&amp;n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143248"/>
            <a:ext cx="471490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292895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8702" y="142852"/>
            <a:ext cx="373382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00298" y="5929330"/>
            <a:ext cx="41434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Тырты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барбарис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71472" y="2571744"/>
            <a:ext cx="371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Тыртына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белка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072066" y="2500306"/>
            <a:ext cx="3571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Тути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попугай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6" grpId="0"/>
      <p:bldP spid="1126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386</TotalTime>
  <Words>159</Words>
  <Application>Microsoft Office PowerPoint</Application>
  <PresentationFormat>Экран (4:3)</PresentationFormat>
  <Paragraphs>83</Paragraphs>
  <Slides>14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Апекс</vt:lpstr>
      <vt:lpstr>Трек</vt:lpstr>
      <vt:lpstr>Слайд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 </vt:lpstr>
      <vt:lpstr>Презентация PowerPoint</vt:lpstr>
      <vt:lpstr> </vt:lpstr>
      <vt:lpstr>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Wainakh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Гимназия № 4</cp:lastModifiedBy>
  <cp:revision>70</cp:revision>
  <dcterms:created xsi:type="dcterms:W3CDTF">2009-11-22T16:44:48Z</dcterms:created>
  <dcterms:modified xsi:type="dcterms:W3CDTF">2022-04-14T13:09:51Z</dcterms:modified>
</cp:coreProperties>
</file>