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8" r:id="rId4"/>
    <p:sldId id="259" r:id="rId5"/>
    <p:sldId id="263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064" autoAdjust="0"/>
    <p:restoredTop sz="94660"/>
  </p:normalViewPr>
  <p:slideViewPr>
    <p:cSldViewPr snapToGrid="0">
      <p:cViewPr varScale="1">
        <p:scale>
          <a:sx n="69" d="100"/>
          <a:sy n="69" d="100"/>
        </p:scale>
        <p:origin x="-508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D404-58FF-4C76-B040-89CCDD255C63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499B77D-2206-4F8C-8439-311D48FB3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5652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D404-58FF-4C76-B040-89CCDD255C63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499B77D-2206-4F8C-8439-311D48FB3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4248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D404-58FF-4C76-B040-89CCDD255C63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499B77D-2206-4F8C-8439-311D48FB3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0696862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D404-58FF-4C76-B040-89CCDD255C63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499B77D-2206-4F8C-8439-311D48FB3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9579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D404-58FF-4C76-B040-89CCDD255C63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499B77D-2206-4F8C-8439-311D48FB3E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772104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D404-58FF-4C76-B040-89CCDD255C63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499B77D-2206-4F8C-8439-311D48FB3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77206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D404-58FF-4C76-B040-89CCDD255C63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9B77D-2206-4F8C-8439-311D48FB3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90060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D404-58FF-4C76-B040-89CCDD255C63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9B77D-2206-4F8C-8439-311D48FB3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9877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D404-58FF-4C76-B040-89CCDD255C63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9B77D-2206-4F8C-8439-311D48FB3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9289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D404-58FF-4C76-B040-89CCDD255C63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499B77D-2206-4F8C-8439-311D48FB3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6031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D404-58FF-4C76-B040-89CCDD255C63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499B77D-2206-4F8C-8439-311D48FB3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7096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D404-58FF-4C76-B040-89CCDD255C63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499B77D-2206-4F8C-8439-311D48FB3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1157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D404-58FF-4C76-B040-89CCDD255C63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9B77D-2206-4F8C-8439-311D48FB3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67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D404-58FF-4C76-B040-89CCDD255C63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9B77D-2206-4F8C-8439-311D48FB3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9786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D404-58FF-4C76-B040-89CCDD255C63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9B77D-2206-4F8C-8439-311D48FB3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7092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D404-58FF-4C76-B040-89CCDD255C63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499B77D-2206-4F8C-8439-311D48FB3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1710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2D404-58FF-4C76-B040-89CCDD255C63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499B77D-2206-4F8C-8439-311D48FB3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391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3885" y="888999"/>
            <a:ext cx="6836229" cy="14187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Дидактические игры с детьми 6-7 лет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23885" y="2562225"/>
            <a:ext cx="7620000" cy="429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3609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641272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Дидактическая игра это…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360775" y="2032000"/>
            <a:ext cx="4313864" cy="3777622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детская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деятельность, при которой ребёнок получает или закрепляет информацию, полученную из повседневной жизни или на специальных занятиях, осуществляя игровые действия. 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40582" y="1634837"/>
            <a:ext cx="5791199" cy="47290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Задачи дидактических игр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Обучающая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действия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46912" y="1754874"/>
            <a:ext cx="3571046" cy="31719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89111" y="4271749"/>
            <a:ext cx="4256847" cy="2425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1897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В</a:t>
            </a:r>
            <a:r>
              <a:rPr lang="ru-RU" dirty="0" smtClean="0">
                <a:solidFill>
                  <a:srgbClr val="0070C0"/>
                </a:solidFill>
              </a:rPr>
              <a:t>иды </a:t>
            </a:r>
            <a:r>
              <a:rPr lang="ru-RU" dirty="0">
                <a:solidFill>
                  <a:srgbClr val="0070C0"/>
                </a:solidFill>
              </a:rPr>
              <a:t>дидактических </a:t>
            </a:r>
            <a:r>
              <a:rPr lang="ru-RU" dirty="0" smtClean="0">
                <a:solidFill>
                  <a:srgbClr val="0070C0"/>
                </a:solidFill>
              </a:rPr>
              <a:t>игр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игры с </a:t>
            </a:r>
            <a:r>
              <a:rPr lang="ru-RU" dirty="0" smtClean="0">
                <a:solidFill>
                  <a:srgbClr val="002060"/>
                </a:solidFill>
              </a:rPr>
              <a:t>предметами</a:t>
            </a:r>
          </a:p>
          <a:p>
            <a:r>
              <a:rPr lang="ru-RU" dirty="0">
                <a:solidFill>
                  <a:srgbClr val="002060"/>
                </a:solidFill>
              </a:rPr>
              <a:t>настольно-печатные </a:t>
            </a:r>
            <a:r>
              <a:rPr lang="ru-RU" dirty="0" smtClean="0">
                <a:solidFill>
                  <a:srgbClr val="002060"/>
                </a:solidFill>
              </a:rPr>
              <a:t>игры</a:t>
            </a:r>
          </a:p>
          <a:p>
            <a:r>
              <a:rPr lang="ru-RU" dirty="0">
                <a:solidFill>
                  <a:srgbClr val="002060"/>
                </a:solidFill>
              </a:rPr>
              <a:t>словесные игры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05767" y="2133600"/>
            <a:ext cx="3848669" cy="3777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642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80890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Игры с предметами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Д/И «Овощи и фрукты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детей различать фрукты и овощи на ощупь, называть и группировать их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Д/И «Чудесный мешочек»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узнавать предметы на ощупь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Д/И «Кому что нужно для работы?»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знания детей о том, что людям помогают в работе разные вещи – орудия труда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91374" y="2133600"/>
            <a:ext cx="4477461" cy="3777621"/>
          </a:xfrm>
        </p:spPr>
      </p:pic>
    </p:spTree>
    <p:extLst>
      <p:ext uri="{BB962C8B-B14F-4D97-AF65-F5344CB8AC3E}">
        <p14:creationId xmlns:p14="http://schemas.microsoft.com/office/powerpoint/2010/main" xmlns="" val="225694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Настольно-печатные игры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мозаики;</a:t>
            </a:r>
          </a:p>
          <a:p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в картинках (например, набор предметов для игры «Третий лишний»);</a:t>
            </a:r>
          </a:p>
          <a:p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складные кубики (в которых общее изображение складывается путём переворачивания граней каждого кубика);</a:t>
            </a:r>
          </a:p>
          <a:p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лото;</a:t>
            </a:r>
          </a:p>
          <a:p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домино;</a:t>
            </a:r>
          </a:p>
          <a:p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шашки и др.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32653" y="1719618"/>
            <a:ext cx="3326500" cy="215246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32653" y="4100679"/>
            <a:ext cx="3326500" cy="2188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9340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80890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Словесные игры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Д/И «Назови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упражнять детей в классификации предметов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Д/И «Какое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не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подходит?»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анализировать значения слов, их использование, преобразовывать, группировать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Д/И «Так бывает или нет?»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(Развивать умение замечать непоследовательность в суждениях) и т.д.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57948" y="1787858"/>
            <a:ext cx="3105167" cy="223455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95786" y="4138201"/>
            <a:ext cx="3241645" cy="243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7672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1808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70746" y="1965279"/>
            <a:ext cx="8106770" cy="4517408"/>
          </a:xfrm>
        </p:spPr>
      </p:pic>
    </p:spTree>
    <p:extLst>
      <p:ext uri="{BB962C8B-B14F-4D97-AF65-F5344CB8AC3E}">
        <p14:creationId xmlns:p14="http://schemas.microsoft.com/office/powerpoint/2010/main" xmlns="" val="263688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171</TotalTime>
  <Words>152</Words>
  <Application>Microsoft Office PowerPoint</Application>
  <PresentationFormat>Произвольный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Легкий дым</vt:lpstr>
      <vt:lpstr>Дидактические игры с детьми 6-7 лет</vt:lpstr>
      <vt:lpstr>Дидактическая игра это…</vt:lpstr>
      <vt:lpstr>Задачи дидактических игр</vt:lpstr>
      <vt:lpstr>Виды дидактических игр </vt:lpstr>
      <vt:lpstr>Игры с предметами</vt:lpstr>
      <vt:lpstr>Настольно-печатные игры</vt:lpstr>
      <vt:lpstr>Словесные игры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Дидактические игры для детей 6-7 лет</dc:title>
  <dc:creator>wert</dc:creator>
  <cp:lastModifiedBy>МБДОУ-95</cp:lastModifiedBy>
  <cp:revision>21</cp:revision>
  <dcterms:created xsi:type="dcterms:W3CDTF">2018-11-09T12:40:04Z</dcterms:created>
  <dcterms:modified xsi:type="dcterms:W3CDTF">2022-04-12T23:39:31Z</dcterms:modified>
</cp:coreProperties>
</file>