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214686"/>
            <a:ext cx="678661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714356"/>
            <a:ext cx="746646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Дидактическое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пособие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857496"/>
            <a:ext cx="7643866" cy="264687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«Загадки от солнышка»</a:t>
            </a:r>
          </a:p>
          <a:p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Автор: Привалова Н.А. – высшая кв.кат.</a:t>
            </a:r>
          </a:p>
          <a:p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 МБДОУ «ДСОВ №113»</a:t>
            </a:r>
          </a:p>
          <a:p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г. Братска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s://stihi.ru/pics/2019/07/14/9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1908151" cy="1908152"/>
          </a:xfrm>
          <a:prstGeom prst="rect">
            <a:avLst/>
          </a:prstGeom>
          <a:noFill/>
        </p:spPr>
      </p:pic>
      <p:sp>
        <p:nvSpPr>
          <p:cNvPr id="11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8286776" y="6215082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00042"/>
            <a:ext cx="7715304" cy="5429288"/>
          </a:xfrm>
        </p:spPr>
        <p:txBody>
          <a:bodyPr>
            <a:normAutofit fontScale="85000" lnSpcReduction="20000"/>
          </a:bodyPr>
          <a:lstStyle/>
          <a:p>
            <a:r>
              <a:rPr lang="ru-RU" sz="5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Маршрут   </a:t>
            </a:r>
            <a:r>
              <a:rPr lang="ru-RU" sz="21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Нажмите на фото </a:t>
            </a:r>
            <a:endParaRPr lang="ru-RU" sz="21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</a:t>
            </a:r>
          </a:p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                       </a:t>
            </a:r>
            <a:r>
              <a:rPr lang="ru-RU" sz="2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Видеообзор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1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Описание дидактического</a:t>
            </a:r>
            <a:endParaRPr lang="ru-RU" sz="28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пособия</a:t>
            </a: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l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C:\Users\user\Desktop\игра НЕРПА\0.jpg">
            <a:hlinkClick r:id="" action="ppaction://noaction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86058"/>
            <a:ext cx="3786214" cy="2571768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F0000"/>
          </a:solidFill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user\Desktop\игра НЕРПА\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357298"/>
            <a:ext cx="2643206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https://stihi.ru/pics/2019/07/14/99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571480"/>
            <a:ext cx="1428759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85794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Дидактическое пособие «Загадки от солнышка» </a:t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</a:b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rPr>
              <a:t>(для детей 6 – 7 лет)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2214554"/>
            <a:ext cx="4186222" cy="321471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обучение грамоте детей 6-7 лет через использование дидактического пособия</a:t>
            </a:r>
            <a:endParaRPr lang="ru-RU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C:\Users\user\Desktop\игра НЕРПА\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000240"/>
            <a:ext cx="3000396" cy="3929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7643834" y="5715016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857232"/>
            <a:ext cx="4214842" cy="1684339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Назови предметы, названия которых начинаются на один и тот же звук?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2285992"/>
            <a:ext cx="4500594" cy="3071834"/>
          </a:xfrm>
        </p:spPr>
        <p:txBody>
          <a:bodyPr>
            <a:normAutofit fontScale="62500" lnSpcReduction="20000"/>
          </a:bodyPr>
          <a:lstStyle/>
          <a:p>
            <a:r>
              <a:rPr lang="ru-RU" sz="4500" dirty="0" smtClean="0">
                <a:solidFill>
                  <a:srgbClr val="002060"/>
                </a:solidFill>
              </a:rPr>
              <a:t>Задачи:</a:t>
            </a:r>
          </a:p>
          <a:p>
            <a:pPr algn="l">
              <a:buFont typeface="Arial" pitchFamily="34" charset="0"/>
              <a:buChar char="•"/>
            </a:pPr>
            <a:r>
              <a:rPr lang="ru-RU" sz="4500" dirty="0" smtClean="0">
                <a:solidFill>
                  <a:srgbClr val="002060"/>
                </a:solidFill>
              </a:rPr>
              <a:t> упражнять детей в выделении первого звука в слове и подборе слов на заданный звук;</a:t>
            </a:r>
          </a:p>
          <a:p>
            <a:pPr algn="l">
              <a:buFont typeface="Arial" pitchFamily="34" charset="0"/>
              <a:buChar char="•"/>
            </a:pPr>
            <a:r>
              <a:rPr lang="ru-RU" sz="4500" dirty="0" smtClean="0">
                <a:solidFill>
                  <a:srgbClr val="002060"/>
                </a:solidFill>
              </a:rPr>
              <a:t> развивать мыслительные операции.</a:t>
            </a:r>
            <a:endParaRPr lang="ru-RU" sz="45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C:\Users\user\Desktop\игра НЕРПА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71546"/>
            <a:ext cx="3357586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7500958" y="5572140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857232"/>
            <a:ext cx="4214842" cy="1684339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Сколько капелек – слов выпало из тучки?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2143116"/>
            <a:ext cx="3571900" cy="30718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Задачи:</a:t>
            </a:r>
          </a:p>
          <a:p>
            <a:pPr algn="l"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упражнять детей в делении слов на слоги;</a:t>
            </a:r>
          </a:p>
          <a:p>
            <a:pPr algn="l">
              <a:lnSpc>
                <a:spcPct val="8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мышление, речь.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7500958" y="5572140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C:\Users\user\Desktop\игра НЕРПА\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71546"/>
            <a:ext cx="3357586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857232"/>
            <a:ext cx="4214842" cy="1684339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Где цифры, где буквы?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1928802"/>
            <a:ext cx="4500594" cy="3071834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Задачи: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учить детей находить очертания букв;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зрительное представление о букве, 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память, внимание.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7500958" y="5572140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C:\Users\user\Desktop\игра НЕРПА\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3286148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857232"/>
            <a:ext cx="4214842" cy="1684339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Какие буквы ты увидел?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2000240"/>
            <a:ext cx="4143404" cy="32147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Задачи: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зрительное и пространственное представление букв;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память, внимание.</a:t>
            </a:r>
          </a:p>
        </p:txBody>
      </p:sp>
      <p:sp>
        <p:nvSpPr>
          <p:cNvPr id="6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7500958" y="5572140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C:\Users\user\Desktop\игра НЕРПА\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7" y="1142984"/>
            <a:ext cx="3071833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857232"/>
            <a:ext cx="4214842" cy="1684339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Составь предложения про Зою и зайку, но так, что бы все слова начинались на «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»!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2071678"/>
            <a:ext cx="4714908" cy="321471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Задачи: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упражнять детей в назывании слов на заданную букву, самостоятельно составлять рассказ; 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мыслительные операции, память.</a:t>
            </a:r>
          </a:p>
        </p:txBody>
      </p:sp>
      <p:sp>
        <p:nvSpPr>
          <p:cNvPr id="6" name="Управляющая кнопка: &quot;Вперед&quot; или &quot;Следующий&quot; 1">
            <a:hlinkClick r:id="" action="ppaction://hlinkshowjump?jump=nextslide" highlightClick="1"/>
          </p:cNvPr>
          <p:cNvSpPr/>
          <p:nvPr/>
        </p:nvSpPr>
        <p:spPr>
          <a:xfrm>
            <a:off x="7500958" y="5572140"/>
            <a:ext cx="685800" cy="426488"/>
          </a:xfrm>
          <a:prstGeom prst="actionButtonForwardNex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7" name="Рисунок 6" descr="C:\Users\user\Desktop\игра НЕРПА\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928670"/>
            <a:ext cx="3357586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585606782_60-p-tvorcheskie-foni-dlya-prezentatsii-1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4810" y="857233"/>
            <a:ext cx="4214842" cy="114300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Узнай буквы, читай слоги!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1928802"/>
            <a:ext cx="4500594" cy="307183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Задачи: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учить детей находить очертания букв; 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</a:rPr>
              <a:t> развивать зрительное представление о букве, память, внимание.</a:t>
            </a:r>
          </a:p>
        </p:txBody>
      </p:sp>
      <p:pic>
        <p:nvPicPr>
          <p:cNvPr id="7" name="Рисунок 6" descr="C:\Users\user\Desktop\игра НЕРПА\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071546"/>
            <a:ext cx="3214710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кругленный прямоугольник 7">
            <a:hlinkClick r:id="" action="ppaction://noaction" highlightClick="1"/>
            <a:hlinkHover r:id="" action="ppaction://noaction" highlightClick="1"/>
          </p:cNvPr>
          <p:cNvSpPr/>
          <p:nvPr/>
        </p:nvSpPr>
        <p:spPr>
          <a:xfrm>
            <a:off x="6500826" y="5500702"/>
            <a:ext cx="1800200" cy="648072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 action="ppaction://hlinksldjump"/>
              </a:rPr>
              <a:t>МАРШРУТ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235</Words>
  <PresentationFormat>Экран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</vt:lpstr>
      <vt:lpstr> </vt:lpstr>
      <vt:lpstr>Дидактическое пособие «Загадки от солнышка»  (для детей 6 – 7 лет) </vt:lpstr>
      <vt:lpstr>Назови предметы, названия которых начинаются на один и тот же звук? </vt:lpstr>
      <vt:lpstr>Сколько капелек – слов выпало из тучки? </vt:lpstr>
      <vt:lpstr>Где цифры, где буквы? </vt:lpstr>
      <vt:lpstr>Какие буквы ты увидел? </vt:lpstr>
      <vt:lpstr>Составь предложения про Зою и зайку, но так, что бы все слова начинались на «з»! </vt:lpstr>
      <vt:lpstr>Узнай буквы, читай слоги!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20</cp:revision>
  <dcterms:created xsi:type="dcterms:W3CDTF">2020-05-28T04:46:46Z</dcterms:created>
  <dcterms:modified xsi:type="dcterms:W3CDTF">2022-04-14T11:00:48Z</dcterms:modified>
</cp:coreProperties>
</file>