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0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57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84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2464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Дорожные знаки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00760" y="3857627"/>
            <a:ext cx="2857520" cy="1643075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Презентация для детей старшего дошкольного возраста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МБДОУ-95\Desktop\1614798260_142-p-fon-dlya-pdd-168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1857364"/>
            <a:ext cx="5286412" cy="35004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67524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Знак «Больница»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Если нужно вам лечиться,</a:t>
            </a:r>
            <a:br>
              <a:rPr lang="ru-RU" dirty="0" smtClean="0"/>
            </a:br>
            <a:r>
              <a:rPr lang="ru-RU" dirty="0" smtClean="0"/>
              <a:t>Знак подскажет, где больница.</a:t>
            </a:r>
            <a:br>
              <a:rPr lang="ru-RU" dirty="0" smtClean="0"/>
            </a:br>
            <a:r>
              <a:rPr lang="ru-RU" dirty="0" smtClean="0"/>
              <a:t>Сто серьезных докторов</a:t>
            </a:r>
            <a:br>
              <a:rPr lang="ru-RU" dirty="0" smtClean="0"/>
            </a:br>
            <a:r>
              <a:rPr lang="ru-RU" dirty="0" smtClean="0"/>
              <a:t>Там вам скажут: «Будь здоров</a:t>
            </a:r>
            <a:r>
              <a:rPr lang="ru-RU" dirty="0" smtClean="0"/>
              <a:t>!»</a:t>
            </a:r>
            <a:endParaRPr lang="ru-RU" dirty="0"/>
          </a:p>
        </p:txBody>
      </p:sp>
      <p:pic>
        <p:nvPicPr>
          <p:cNvPr id="10243" name="Picture 3" descr="C:\Users\МБДОУ-95\Desktop\331b16f1bfa696a969fe79e90a818a3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13792" y="1920875"/>
            <a:ext cx="3325416" cy="44338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3896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Знак «Пункт питания»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Коли вам нужна еда,</a:t>
            </a:r>
            <a:br>
              <a:rPr lang="ru-RU" dirty="0" smtClean="0"/>
            </a:br>
            <a:r>
              <a:rPr lang="ru-RU" dirty="0" smtClean="0"/>
              <a:t>То пожалуйте сюда.</a:t>
            </a:r>
            <a:br>
              <a:rPr lang="ru-RU" dirty="0" smtClean="0"/>
            </a:br>
            <a:r>
              <a:rPr lang="ru-RU" dirty="0" smtClean="0"/>
              <a:t>Эй, шофер, внимание!</a:t>
            </a:r>
            <a:br>
              <a:rPr lang="ru-RU" dirty="0" smtClean="0"/>
            </a:br>
            <a:r>
              <a:rPr lang="ru-RU" dirty="0" smtClean="0"/>
              <a:t>Скоро пункт питания!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1266" name="Picture 2" descr="C:\Users\МБДОУ-95\Desktop\0d24d38aaf9b7b283cf85def24c6398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3792" y="1920875"/>
            <a:ext cx="3325416" cy="44338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67524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Знак «Место отдыха»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Если ты устал в дороге,</a:t>
            </a:r>
            <a:br>
              <a:rPr lang="ru-RU" dirty="0" smtClean="0"/>
            </a:br>
            <a:r>
              <a:rPr lang="ru-RU" dirty="0" smtClean="0"/>
              <a:t>Если ехать далеко,</a:t>
            </a:r>
            <a:br>
              <a:rPr lang="ru-RU" dirty="0" smtClean="0"/>
            </a:br>
            <a:r>
              <a:rPr lang="ru-RU" dirty="0" smtClean="0"/>
              <a:t>Отдохни шофер немного,</a:t>
            </a:r>
            <a:br>
              <a:rPr lang="ru-RU" dirty="0" smtClean="0"/>
            </a:br>
            <a:r>
              <a:rPr lang="ru-RU" dirty="0" smtClean="0"/>
              <a:t>Место здесь отведено.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2290" name="Picture 2" descr="C:\Users\МБДОУ-95\Desktop\1aec6cc51493335393b1f6bf4aa1ad2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1836" y="1920875"/>
            <a:ext cx="3549327" cy="44338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6752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Знак «Автозаправочная станция»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143115"/>
            <a:ext cx="4038600" cy="4071967"/>
          </a:xfrm>
        </p:spPr>
        <p:txBody>
          <a:bodyPr>
            <a:normAutofit/>
          </a:bodyPr>
          <a:lstStyle/>
          <a:p>
            <a:r>
              <a:rPr lang="ru-RU" dirty="0" smtClean="0"/>
              <a:t>Не доедешь без бензина</a:t>
            </a:r>
            <a:br>
              <a:rPr lang="ru-RU" dirty="0" smtClean="0"/>
            </a:br>
            <a:r>
              <a:rPr lang="ru-RU" dirty="0" smtClean="0"/>
              <a:t>До кафе и магазина.</a:t>
            </a:r>
            <a:br>
              <a:rPr lang="ru-RU" dirty="0" smtClean="0"/>
            </a:br>
            <a:r>
              <a:rPr lang="ru-RU" dirty="0" smtClean="0"/>
              <a:t>Этот знак вам скажет звонко:</a:t>
            </a:r>
            <a:br>
              <a:rPr lang="ru-RU" dirty="0" smtClean="0"/>
            </a:br>
            <a:r>
              <a:rPr lang="ru-RU" dirty="0" smtClean="0"/>
              <a:t>«Рядышком бензоколонка!»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3314" name="Picture 2" descr="C:\Users\МБДОУ-95\Desktop\883423_6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2118519"/>
            <a:ext cx="4038600" cy="4038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67524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Знак «Место стоянки»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Есть островки на улице</a:t>
            </a:r>
            <a:br>
              <a:rPr lang="ru-RU" dirty="0" smtClean="0"/>
            </a:br>
            <a:r>
              <a:rPr lang="ru-RU" dirty="0" smtClean="0"/>
              <a:t>Машины, где </a:t>
            </a:r>
            <a:r>
              <a:rPr lang="ru-RU" dirty="0" err="1" smtClean="0"/>
              <a:t>паркуются</a:t>
            </a:r>
            <a:r>
              <a:rPr lang="ru-RU" dirty="0" smtClean="0"/>
              <a:t>,</a:t>
            </a:r>
            <a:br>
              <a:rPr lang="ru-RU" dirty="0" smtClean="0"/>
            </a:br>
            <a:r>
              <a:rPr lang="ru-RU" dirty="0" smtClean="0"/>
              <a:t>Там знак «Место стоянки» –</a:t>
            </a:r>
            <a:br>
              <a:rPr lang="ru-RU" dirty="0" smtClean="0"/>
            </a:br>
            <a:r>
              <a:rPr lang="ru-RU" dirty="0" smtClean="0"/>
              <a:t>У почты, рынка, банка.</a:t>
            </a:r>
            <a:br>
              <a:rPr lang="ru-RU" dirty="0" smtClean="0"/>
            </a:br>
            <a:r>
              <a:rPr lang="ru-RU" dirty="0" smtClean="0"/>
              <a:t>Удобно всем и безопасно</a:t>
            </a:r>
            <a:br>
              <a:rPr lang="ru-RU" dirty="0" smtClean="0"/>
            </a:br>
            <a:r>
              <a:rPr lang="ru-RU" dirty="0" smtClean="0"/>
              <a:t>И нет волнений понапрасну.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4338" name="Picture 2" descr="C:\Users\МБДОУ-95\Desktop\700-nw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1714488"/>
            <a:ext cx="4138642" cy="44426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38962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Знак «Остановка запрещена»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Остановку запрещает.</a:t>
            </a:r>
            <a:br>
              <a:rPr lang="ru-RU" dirty="0" smtClean="0"/>
            </a:br>
            <a:r>
              <a:rPr lang="ru-RU" dirty="0" smtClean="0"/>
              <a:t>Стоять он здесь не разрешает.</a:t>
            </a:r>
            <a:br>
              <a:rPr lang="ru-RU" dirty="0" smtClean="0"/>
            </a:br>
            <a:r>
              <a:rPr lang="ru-RU" dirty="0" smtClean="0"/>
              <a:t>Проезжай, не тормози,</a:t>
            </a:r>
            <a:br>
              <a:rPr lang="ru-RU" dirty="0" smtClean="0"/>
            </a:br>
            <a:r>
              <a:rPr lang="ru-RU" dirty="0" smtClean="0"/>
              <a:t>Не паркуй и не грузи.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5362" name="Picture 2" descr="C:\Users\МБДОУ-95\Desktop\image_5ea5de5745482.jpe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071678"/>
            <a:ext cx="3733828" cy="38949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67524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Знак «Стоянка запрещена»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Тормозить здесь можно смело,</a:t>
            </a:r>
            <a:br>
              <a:rPr lang="ru-RU" dirty="0" smtClean="0"/>
            </a:br>
            <a:r>
              <a:rPr lang="ru-RU" dirty="0" smtClean="0"/>
              <a:t>Но нельзя стоять без дела.</a:t>
            </a:r>
            <a:br>
              <a:rPr lang="ru-RU" dirty="0" smtClean="0"/>
            </a:br>
            <a:r>
              <a:rPr lang="ru-RU" dirty="0" smtClean="0"/>
              <a:t>Пассажиров ты сажай</a:t>
            </a:r>
            <a:br>
              <a:rPr lang="ru-RU" dirty="0" smtClean="0"/>
            </a:br>
            <a:r>
              <a:rPr lang="ru-RU" dirty="0" smtClean="0"/>
              <a:t>И скорее уезжай!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6386" name="Picture 2" descr="C:\Users\МБДОУ-95\Desktop\45c6dd9f3686040f05b1267bf46abde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2118519"/>
            <a:ext cx="4038600" cy="4038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204170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Знак «Движение пешеходов запрещено»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 дождь и в ясную погоду</a:t>
            </a:r>
            <a:br>
              <a:rPr lang="ru-RU" dirty="0" smtClean="0"/>
            </a:br>
            <a:r>
              <a:rPr lang="ru-RU" dirty="0" smtClean="0"/>
              <a:t>Здесь не ходят пешеходы.</a:t>
            </a:r>
            <a:br>
              <a:rPr lang="ru-RU" dirty="0" smtClean="0"/>
            </a:br>
            <a:r>
              <a:rPr lang="ru-RU" dirty="0" smtClean="0"/>
              <a:t>Говорит им знак одно:</a:t>
            </a:r>
            <a:br>
              <a:rPr lang="ru-RU" dirty="0" smtClean="0"/>
            </a:br>
            <a:r>
              <a:rPr lang="ru-RU" dirty="0" smtClean="0"/>
              <a:t>«Вам ходить запрещено!»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7410" name="Picture 2" descr="C:\Users\МБДОУ-95\Desktop\hello_html_m4340c7b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118519"/>
            <a:ext cx="4038600" cy="4038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0104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Знак «Дети»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Эй, водитель, осторожно,</a:t>
            </a:r>
            <a:br>
              <a:rPr lang="ru-RU" dirty="0" smtClean="0"/>
            </a:br>
            <a:r>
              <a:rPr lang="ru-RU" dirty="0" smtClean="0"/>
              <a:t>Ехать быстро невозможно,</a:t>
            </a:r>
            <a:br>
              <a:rPr lang="ru-RU" dirty="0" smtClean="0"/>
            </a:br>
            <a:r>
              <a:rPr lang="ru-RU" dirty="0" smtClean="0"/>
              <a:t>Знают люди все на свете</a:t>
            </a:r>
            <a:br>
              <a:rPr lang="ru-RU" dirty="0" smtClean="0"/>
            </a:br>
            <a:r>
              <a:rPr lang="ru-RU" dirty="0" smtClean="0"/>
              <a:t>В этом месте ходят  дети.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8434" name="Picture 2" descr="C:\Users\МБДОУ-95\Desktop\hello_html_4b88f1a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2300256"/>
            <a:ext cx="4038600" cy="36751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МБДОУ-95\Desktop\img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928670"/>
            <a:ext cx="7543824" cy="52864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МБДОУ-95\Desktop\img_phpm4GdeI_IVANOV-I-P-2015-konkurs-uchebno-metodicheskih-razrabotok_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1000108"/>
            <a:ext cx="8429684" cy="5500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67524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Знак «Пешеходный переход»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Всем знакомые полоски</a:t>
            </a:r>
            <a:br>
              <a:rPr lang="ru-RU" dirty="0" smtClean="0"/>
            </a:br>
            <a:r>
              <a:rPr lang="ru-RU" dirty="0" smtClean="0"/>
              <a:t>Знают дети, знает взрослый.</a:t>
            </a:r>
            <a:br>
              <a:rPr lang="ru-RU" dirty="0" smtClean="0"/>
            </a:br>
            <a:r>
              <a:rPr lang="ru-RU" dirty="0" smtClean="0"/>
              <a:t>На ту сторону ведет</a:t>
            </a:r>
            <a:br>
              <a:rPr lang="ru-RU" dirty="0" smtClean="0"/>
            </a:br>
            <a:r>
              <a:rPr lang="ru-RU" dirty="0" smtClean="0"/>
              <a:t>Пешеходный переход.</a:t>
            </a:r>
          </a:p>
          <a:p>
            <a:endParaRPr lang="ru-RU" dirty="0"/>
          </a:p>
        </p:txBody>
      </p:sp>
      <p:pic>
        <p:nvPicPr>
          <p:cNvPr id="3074" name="Picture 2" descr="C:\Users\МБДОУ-95\Desktop\fd3c348s-96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021221"/>
            <a:ext cx="4038600" cy="42331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010400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Знак «Движение запрещено»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Этот знак ну очень строгий,</a:t>
            </a:r>
            <a:br>
              <a:rPr lang="ru-RU" dirty="0" smtClean="0"/>
            </a:br>
            <a:r>
              <a:rPr lang="ru-RU" dirty="0" smtClean="0"/>
              <a:t>Коль стоит он на дороге.</a:t>
            </a:r>
            <a:br>
              <a:rPr lang="ru-RU" dirty="0" smtClean="0"/>
            </a:br>
            <a:r>
              <a:rPr lang="ru-RU" dirty="0" smtClean="0"/>
              <a:t>Говорит он нам: «Друзья,</a:t>
            </a:r>
            <a:br>
              <a:rPr lang="ru-RU" dirty="0" smtClean="0"/>
            </a:br>
            <a:r>
              <a:rPr lang="ru-RU" dirty="0" smtClean="0"/>
              <a:t>Ездить здесь совсем нельзя!»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098" name="Picture 2" descr="C:\Users\МБДОУ-95\Desktop\8322458c2374c6e4737fd24b862e9ba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2118519"/>
            <a:ext cx="4038600" cy="4038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3896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Знак «Въезд запрещен»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Знак водителей стращает,</a:t>
            </a:r>
            <a:br>
              <a:rPr lang="ru-RU" dirty="0" smtClean="0"/>
            </a:br>
            <a:r>
              <a:rPr lang="ru-RU" dirty="0" smtClean="0"/>
              <a:t>Въезд машинам запрещает!</a:t>
            </a:r>
            <a:br>
              <a:rPr lang="ru-RU" dirty="0" smtClean="0"/>
            </a:br>
            <a:r>
              <a:rPr lang="ru-RU" dirty="0" smtClean="0"/>
              <a:t>Не пытайтесь сгоряча</a:t>
            </a:r>
            <a:br>
              <a:rPr lang="ru-RU" dirty="0" smtClean="0"/>
            </a:br>
            <a:r>
              <a:rPr lang="ru-RU" dirty="0" smtClean="0"/>
              <a:t>Ехать мимо кирпича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122" name="Picture 2" descr="C:\Users\МБДОУ-95\Desktop\Verkehrszeichen-Einfahrtsverbot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2118519"/>
            <a:ext cx="4038600" cy="4038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Знак «Место остановки общественного транспорта»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071677"/>
            <a:ext cx="4038600" cy="4071967"/>
          </a:xfrm>
        </p:spPr>
        <p:txBody>
          <a:bodyPr>
            <a:normAutofit/>
          </a:bodyPr>
          <a:lstStyle/>
          <a:p>
            <a:r>
              <a:rPr lang="ru-RU" dirty="0" smtClean="0"/>
              <a:t>В этом месте пешеход</a:t>
            </a:r>
            <a:br>
              <a:rPr lang="ru-RU" dirty="0" smtClean="0"/>
            </a:br>
            <a:r>
              <a:rPr lang="ru-RU" dirty="0" smtClean="0"/>
              <a:t>Терпеливо транспорт ждет.</a:t>
            </a:r>
            <a:br>
              <a:rPr lang="ru-RU" dirty="0" smtClean="0"/>
            </a:br>
            <a:r>
              <a:rPr lang="ru-RU" dirty="0" smtClean="0"/>
              <a:t>Он пешком устал шагать,</a:t>
            </a:r>
            <a:br>
              <a:rPr lang="ru-RU" dirty="0" smtClean="0"/>
            </a:br>
            <a:r>
              <a:rPr lang="ru-RU" dirty="0" smtClean="0"/>
              <a:t>Хочет пассажиром стать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6146" name="Picture 2" descr="C:\Users\МБДОУ-95\Desktop\hello_html_m5def4f2c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2118519"/>
            <a:ext cx="4038600" cy="4038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38962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Знак «Опасный поворот»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143116"/>
            <a:ext cx="4038600" cy="4000528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Этот знак тревогу бьет –</a:t>
            </a:r>
            <a:br>
              <a:rPr lang="ru-RU" dirty="0" smtClean="0"/>
            </a:br>
            <a:r>
              <a:rPr lang="ru-RU" dirty="0" smtClean="0"/>
              <a:t>Вот опасный поворот!</a:t>
            </a:r>
            <a:br>
              <a:rPr lang="ru-RU" dirty="0" smtClean="0"/>
            </a:br>
            <a:r>
              <a:rPr lang="ru-RU" dirty="0" smtClean="0"/>
              <a:t>Ехать здесь, конечно, можно,</a:t>
            </a:r>
            <a:br>
              <a:rPr lang="ru-RU" dirty="0" smtClean="0"/>
            </a:br>
            <a:r>
              <a:rPr lang="ru-RU" dirty="0" smtClean="0"/>
              <a:t>Только очень осторожно </a:t>
            </a:r>
            <a:br>
              <a:rPr lang="ru-RU" dirty="0" smtClean="0"/>
            </a:br>
            <a:r>
              <a:rPr lang="ru-RU" dirty="0" smtClean="0"/>
              <a:t>Никого не обгонять,</a:t>
            </a:r>
            <a:br>
              <a:rPr lang="ru-RU" dirty="0" smtClean="0"/>
            </a:br>
            <a:r>
              <a:rPr lang="ru-RU" dirty="0" smtClean="0"/>
              <a:t>Пассажиров не менять.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7171" name="Picture 3" descr="C:\Users\МБДОУ-95\Desktop\3d20fcc5c1ae676f3d73bd26ef6bb38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2118519"/>
            <a:ext cx="4038600" cy="4038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38962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Знак «Дорожные работы»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00628" y="1920085"/>
            <a:ext cx="3686172" cy="3652055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Знак «Дорожные работы».</a:t>
            </a:r>
            <a:br>
              <a:rPr lang="ru-RU" dirty="0" smtClean="0"/>
            </a:br>
            <a:r>
              <a:rPr lang="ru-RU" dirty="0" smtClean="0"/>
              <a:t>Чинит здесь дорогу кто-то.</a:t>
            </a:r>
            <a:br>
              <a:rPr lang="ru-RU" dirty="0" smtClean="0"/>
            </a:br>
            <a:r>
              <a:rPr lang="ru-RU" dirty="0" smtClean="0"/>
              <a:t>Скорость сбавить нужно будет,</a:t>
            </a:r>
            <a:br>
              <a:rPr lang="ru-RU" dirty="0" smtClean="0"/>
            </a:br>
            <a:r>
              <a:rPr lang="ru-RU" dirty="0" smtClean="0"/>
              <a:t>Там ведь на дороге люди.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8194" name="Picture 2" descr="C:\Users\МБДОУ-95\Desktop\8002134_XXL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071678"/>
            <a:ext cx="4643470" cy="41434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67524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Знак «Дикие животные»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009245"/>
          </a:xfrm>
        </p:spPr>
        <p:txBody>
          <a:bodyPr>
            <a:normAutofit/>
          </a:bodyPr>
          <a:lstStyle/>
          <a:p>
            <a:r>
              <a:rPr lang="ru-RU" dirty="0" smtClean="0"/>
              <a:t>Бродят здесь </a:t>
            </a:r>
            <a:r>
              <a:rPr lang="ru-RU" dirty="0" err="1" smtClean="0"/>
              <a:t>посредь</a:t>
            </a:r>
            <a:r>
              <a:rPr lang="ru-RU" dirty="0" smtClean="0"/>
              <a:t> дороги</a:t>
            </a:r>
            <a:br>
              <a:rPr lang="ru-RU" dirty="0" smtClean="0"/>
            </a:br>
            <a:r>
              <a:rPr lang="ru-RU" dirty="0" smtClean="0"/>
              <a:t>Лоси, волки, носороги.</a:t>
            </a:r>
            <a:br>
              <a:rPr lang="ru-RU" dirty="0" smtClean="0"/>
            </a:br>
            <a:r>
              <a:rPr lang="ru-RU" dirty="0" smtClean="0"/>
              <a:t>Ты, водитель, не спеши,</a:t>
            </a:r>
            <a:br>
              <a:rPr lang="ru-RU" dirty="0" smtClean="0"/>
            </a:br>
            <a:r>
              <a:rPr lang="ru-RU" dirty="0" smtClean="0"/>
              <a:t>Пусть сперва пройдут ежи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9218" name="Picture 2" descr="C:\Users\МБДОУ-95\Desktop\orarop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350738"/>
            <a:ext cx="4038600" cy="35741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89</TotalTime>
  <Words>164</Words>
  <PresentationFormat>Экран (4:3)</PresentationFormat>
  <Paragraphs>34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Поток</vt:lpstr>
      <vt:lpstr>Дорожные знаки</vt:lpstr>
      <vt:lpstr>Слайд 2</vt:lpstr>
      <vt:lpstr>Знак «Пешеходный переход»</vt:lpstr>
      <vt:lpstr>Знак «Движение запрещено»</vt:lpstr>
      <vt:lpstr>Знак «Въезд запрещен»</vt:lpstr>
      <vt:lpstr>Знак «Место остановки общественного транспорта»</vt:lpstr>
      <vt:lpstr>Знак «Опасный поворот»</vt:lpstr>
      <vt:lpstr>Знак «Дорожные работы»</vt:lpstr>
      <vt:lpstr>Знак «Дикие животные»</vt:lpstr>
      <vt:lpstr>Знак «Больница»</vt:lpstr>
      <vt:lpstr>Знак «Пункт питания»</vt:lpstr>
      <vt:lpstr>Знак «Место отдыха»</vt:lpstr>
      <vt:lpstr>Знак «Автозаправочная станция»</vt:lpstr>
      <vt:lpstr>Знак «Место стоянки»</vt:lpstr>
      <vt:lpstr>Знак «Остановка запрещена»</vt:lpstr>
      <vt:lpstr>Знак «Стоянка запрещена»</vt:lpstr>
      <vt:lpstr>Знак «Движение пешеходов запрещено»</vt:lpstr>
      <vt:lpstr>Знак «Дети»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Дорожные знаки</dc:title>
  <dc:creator>МБДОУ-95</dc:creator>
  <cp:lastModifiedBy>МБДОУ-95</cp:lastModifiedBy>
  <cp:revision>24</cp:revision>
  <dcterms:created xsi:type="dcterms:W3CDTF">2022-04-13T20:19:23Z</dcterms:created>
  <dcterms:modified xsi:type="dcterms:W3CDTF">2022-04-13T22:02:13Z</dcterms:modified>
</cp:coreProperties>
</file>