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9" r:id="rId3"/>
    <p:sldId id="274" r:id="rId4"/>
    <p:sldId id="275" r:id="rId5"/>
    <p:sldId id="280" r:id="rId6"/>
    <p:sldId id="273" r:id="rId7"/>
    <p:sldId id="282" r:id="rId8"/>
    <p:sldId id="28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928802"/>
            <a:ext cx="7358114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Дымковская игрушка</a:t>
            </a:r>
            <a:endParaRPr lang="ru-RU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7" descr="сканирование0016"/>
          <p:cNvPicPr>
            <a:picLocks noChangeAspect="1" noChangeArrowheads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7625"/>
            <a:ext cx="914400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1439925" y="1924885"/>
            <a:ext cx="604996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Сегодня мы вместе с вами побудем мастерами и изготовим дымковскую игрушку в технике «пластилиновая аппликация» !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7" descr="сканирование0016"/>
          <p:cNvPicPr>
            <a:picLocks noChangeAspect="1" noChangeArrowheads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7625"/>
            <a:ext cx="914400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4860032" y="1628800"/>
            <a:ext cx="392392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Изготовление дымковской игрушки в технике «пластилиновая аппликация» !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088629" y="1415850"/>
            <a:ext cx="6784754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223981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7" descr="сканирование0016"/>
          <p:cNvPicPr>
            <a:picLocks noChangeAspect="1" noChangeArrowheads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7625"/>
            <a:ext cx="914400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5220072" y="2594255"/>
            <a:ext cx="392392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Для работы вам понадобится: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31" y="663344"/>
            <a:ext cx="5347784" cy="3008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-252536" y="4116896"/>
            <a:ext cx="468052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ctr">
              <a:buFontTx/>
              <a:buChar char="-"/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пластилин;</a:t>
            </a:r>
          </a:p>
          <a:p>
            <a:pPr marL="457200" indent="-457200" algn="ctr">
              <a:buFontTx/>
              <a:buChar char="-"/>
              <a:defRPr/>
            </a:pPr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к</a:t>
            </a: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артон формата А5;</a:t>
            </a:r>
          </a:p>
          <a:p>
            <a:pPr marL="457200" indent="-457200" algn="ctr">
              <a:buFontTx/>
              <a:buChar char="-"/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стеки;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- доска для лепки</a:t>
            </a:r>
          </a:p>
          <a:p>
            <a:pPr marL="457200" indent="-457200" algn="ctr">
              <a:buFontTx/>
              <a:buChar char="-"/>
              <a:defRPr/>
            </a:pP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932040" y="4149080"/>
            <a:ext cx="392392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ctr">
              <a:buFontTx/>
              <a:buChar char="-"/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простой карандаш;</a:t>
            </a:r>
          </a:p>
          <a:p>
            <a:pPr marL="457200" indent="-457200" algn="ctr">
              <a:buFontTx/>
              <a:buChar char="-"/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ластик;</a:t>
            </a:r>
          </a:p>
          <a:p>
            <a:pPr marL="457200" indent="-457200" algn="ctr">
              <a:buFontTx/>
              <a:buChar char="-"/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салфетки;</a:t>
            </a:r>
          </a:p>
          <a:p>
            <a:pPr marL="457200" indent="-457200" algn="ctr">
              <a:buFontTx/>
              <a:buChar char="-"/>
              <a:defRPr/>
            </a:pPr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в</a:t>
            </a: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осковые мелки</a:t>
            </a:r>
          </a:p>
          <a:p>
            <a:pPr marL="457200" indent="-457200" algn="ctr">
              <a:buFontTx/>
              <a:buChar char="-"/>
              <a:defRPr/>
            </a:pP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9685642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7" descr="сканирование0016"/>
          <p:cNvPicPr>
            <a:picLocks noChangeAspect="1" noChangeArrowheads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7625"/>
            <a:ext cx="914400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395537" y="40492"/>
            <a:ext cx="82809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Шаг 1: Рисуем лошадку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572000" y="1124744"/>
            <a:ext cx="45720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Рассмотрите внимательно рисунок. Из каких геометрических фигур нарисована лошадка? (треугольник, трапеция, овал). Нарисуйте лошадку.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604576" y="1913410"/>
            <a:ext cx="588865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441929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7" descr="сканирование0016"/>
          <p:cNvPicPr>
            <a:picLocks noChangeAspect="1" noChangeArrowheads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7625"/>
            <a:ext cx="914400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395537" y="40492"/>
            <a:ext cx="828092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Шаг 2: Делаем линии плавными, дорисовываем недостающие элементы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211960" y="2200079"/>
            <a:ext cx="4572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Убираем с рисунка острые углы, дорисовываем лошадке уши, гриву, хвост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526576" y="2262880"/>
            <a:ext cx="5202907" cy="2926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180416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7" descr="сканирование0016"/>
          <p:cNvPicPr>
            <a:picLocks noChangeAspect="1" noChangeArrowheads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7625"/>
            <a:ext cx="914400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395537" y="40492"/>
            <a:ext cx="82809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Шаг 3:Раскрашиваем фон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211960" y="2127914"/>
            <a:ext cx="4572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Фон раскрашиваем либо пластилином или восковым мелком (цвет по выбору ребенка)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720589" y="2081369"/>
            <a:ext cx="5760641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212254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7" descr="сканирование0016"/>
          <p:cNvPicPr>
            <a:picLocks noChangeAspect="1" noChangeArrowheads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7625"/>
            <a:ext cx="914400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853817" y="40492"/>
            <a:ext cx="82809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Шаг 4:Делаем ровный контур у лошадки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048134" y="908720"/>
            <a:ext cx="491635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Чтобы сделать нашу игрушку объемной, мы вначале наносим белый пластилин мазком на задние (дальние) ноги лошади.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Потом катаем тонкую колбаску и выкладываем остальной контур лошадки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953006" y="1784521"/>
            <a:ext cx="5762367" cy="3241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750451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7" descr="сканирование0016"/>
          <p:cNvPicPr>
            <a:picLocks noChangeAspect="1" noChangeArrowheads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7625"/>
            <a:ext cx="914400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853817" y="40492"/>
            <a:ext cx="82809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Шаг 5:Корректируем контур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048134" y="1484784"/>
            <a:ext cx="491635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Чтобы лошадка не получилась слишком выпуклой, мы пальчиками от края во внутрь немного растягиваем пластилиновый контур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918337" y="1920613"/>
            <a:ext cx="5921587" cy="3330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566204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7" descr="сканирование0016"/>
          <p:cNvPicPr>
            <a:picLocks noChangeAspect="1" noChangeArrowheads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7625"/>
            <a:ext cx="914400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853817" y="40492"/>
            <a:ext cx="828092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Шаг 6:Закрашиваем лошадку белым пластилином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048134" y="1484784"/>
            <a:ext cx="491635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Наносим тонкие кусочки белого пластилина на лошадку. Чтобы лошадка выглядела ровной и гладкой, пальчиками разглаживайте пластилин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727839" y="2297475"/>
            <a:ext cx="5464607" cy="3073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056642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7" descr="сканирование0016"/>
          <p:cNvPicPr>
            <a:picLocks noChangeAspect="1" noChangeArrowheads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7625"/>
            <a:ext cx="914400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853817" y="40492"/>
            <a:ext cx="82809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Шаг 7:Делаем гриву и хвост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048134" y="1484784"/>
            <a:ext cx="491635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Катаем колбаску из темно коричневого пластилина и режем его стеком под углом. Полученные кусочки просто прикладываем один к другому. 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180639" y="1913410"/>
            <a:ext cx="588865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708447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500042"/>
            <a:ext cx="78581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	</a:t>
            </a:r>
            <a:r>
              <a:rPr lang="ru-RU" sz="2800" b="1" dirty="0" smtClean="0"/>
              <a:t>Дымковская глиняная игрушка </a:t>
            </a:r>
            <a:r>
              <a:rPr lang="ru-RU" sz="2800" dirty="0" smtClean="0"/>
              <a:t>– один из самый ярких и самобытных народных промыслов Вятского края. На протяжении четырех веков дымковская игрушка отражала быт и жизненный уклад многих поколений мастеров.</a:t>
            </a:r>
            <a:endParaRPr lang="ru-RU" sz="2800" dirty="0"/>
          </a:p>
        </p:txBody>
      </p:sp>
      <p:pic>
        <p:nvPicPr>
          <p:cNvPr id="9220" name="Picture 4" descr="Неповторимость Дымковской игрушки. &quot; Красивые тематические подборки &quot; Прогулки по Галереям &quot; Cinema-Мир Фору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2857496"/>
            <a:ext cx="7215238" cy="340517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7" descr="сканирование0016"/>
          <p:cNvPicPr>
            <a:picLocks noChangeAspect="1" noChangeArrowheads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7625"/>
            <a:ext cx="914400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853817" y="40492"/>
            <a:ext cx="82809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Шаг 8:Делаем копыта, глаза, нос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048134" y="1484784"/>
            <a:ext cx="491635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Из черного пластилина катаем небольшие шарики и придавливаем их (получаются копыта, нос и глаз)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059874" y="2004089"/>
            <a:ext cx="5665762" cy="3186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509065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7" descr="сканирование0016"/>
          <p:cNvPicPr>
            <a:picLocks noChangeAspect="1" noChangeArrowheads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7625"/>
            <a:ext cx="914400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853817" y="40492"/>
            <a:ext cx="82809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Шаг 9:Украшаем лошадку 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048134" y="1484784"/>
            <a:ext cx="4916354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Можно украшать лошадку любым орнаментом, характерным для дымковской игрушки. Дымковские узоры были представлены выше в презентации.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709131" y="1946719"/>
            <a:ext cx="5606293" cy="3153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162261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7" descr="сканирование0016"/>
          <p:cNvPicPr>
            <a:picLocks noChangeAspect="1" noChangeArrowheads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7625"/>
            <a:ext cx="914400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048134" y="1484784"/>
            <a:ext cx="491635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Вот такая дымковская игрушка получилась у меня.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Ребята, присылайте фотографии своих работ!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936612" y="2069857"/>
            <a:ext cx="576064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761009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7" descr="сканирование0016"/>
          <p:cNvPicPr>
            <a:picLocks noChangeAspect="1" noChangeArrowheads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5" y="-70518"/>
            <a:ext cx="914400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267744" y="1844824"/>
            <a:ext cx="491635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Вы </a:t>
            </a:r>
            <a:r>
              <a:rPr lang="ru-RU" sz="6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б</a:t>
            </a:r>
            <a:r>
              <a:rPr lang="ru-RU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FrankRuehl" pitchFamily="34" charset="-79"/>
              </a:rPr>
              <a:t>ольшие молодцы!!!</a:t>
            </a:r>
            <a:endParaRPr lang="ru-RU" sz="60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FrankRuehl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3576788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 txBox="1">
            <a:spLocks noChangeArrowheads="1"/>
          </p:cNvSpPr>
          <p:nvPr/>
        </p:nvSpPr>
        <p:spPr>
          <a:xfrm>
            <a:off x="714348" y="571480"/>
            <a:ext cx="7818463" cy="280828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Особенностью дымковской игрушки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является простой геометрический орнамент, состоящий из ярких пятен, кругов, зигзагов и полосок разной толщины</a:t>
            </a:r>
          </a:p>
        </p:txBody>
      </p:sp>
      <p:pic>
        <p:nvPicPr>
          <p:cNvPr id="5" name="Picture 11" descr="сканирование001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650912">
            <a:off x="4809942" y="2906641"/>
            <a:ext cx="179546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сканирование0017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786058"/>
            <a:ext cx="25923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сканирование0017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632052">
            <a:off x="2620690" y="3922589"/>
            <a:ext cx="200977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сканирование0017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324611" y="4248157"/>
            <a:ext cx="18700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сканирование001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642918"/>
            <a:ext cx="242889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сканирование0017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357166"/>
            <a:ext cx="3919171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сканирование0017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3714752"/>
            <a:ext cx="234315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сканирование00271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BF8F3"/>
              </a:clrFrom>
              <a:clrTo>
                <a:srgbClr val="FBF8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3714752"/>
            <a:ext cx="2520950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сканирование0017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50187">
            <a:off x="3831729" y="2901379"/>
            <a:ext cx="1720850" cy="3401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сканирование000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714356"/>
            <a:ext cx="1863753" cy="2370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сканирование000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1214422"/>
            <a:ext cx="1993906" cy="260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сканирование00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3429000"/>
            <a:ext cx="2057723" cy="2805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сканирование00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3071810"/>
            <a:ext cx="2300275" cy="3131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857224" y="642918"/>
            <a:ext cx="7786688" cy="2714625"/>
          </a:xfrm>
          <a:prstGeom prst="rect">
            <a:avLst/>
          </a:prstGeom>
          <a:noFill/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Для  росписи  используют  контрастные 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сочетания  ярких  цветов: 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3311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красного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50BA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малинового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жёлтого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оранжевого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голубого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зеленого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синего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и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черного</a:t>
            </a:r>
          </a:p>
        </p:txBody>
      </p:sp>
      <p:pic>
        <p:nvPicPr>
          <p:cNvPr id="5" name="Picture 4" descr="сканирование000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3429000"/>
            <a:ext cx="4500562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Мастер класс по росписи дымковской игрушкикиров - Master clas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00042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dymka.teploruk.ru/i/resize/?c=nBaggAel8bBC2bc5ycDel8btCguoChshC3ogsgaafeuhbr5gy5ryspadisbays5da_e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714356"/>
            <a:ext cx="6834194" cy="5324059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7239000" cy="5343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</a:rPr>
              <a:t>Герои дымковской игрушки:</a:t>
            </a:r>
            <a:endParaRPr lang="ru-RU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357298"/>
            <a:ext cx="7239000" cy="484632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Барыни.</a:t>
            </a:r>
          </a:p>
          <a:p>
            <a:r>
              <a:rPr lang="ru-RU" dirty="0" smtClean="0"/>
              <a:t>Кормилицы.</a:t>
            </a:r>
          </a:p>
          <a:p>
            <a:r>
              <a:rPr lang="ru-RU" dirty="0" smtClean="0"/>
              <a:t>Кавалеры.</a:t>
            </a:r>
          </a:p>
          <a:p>
            <a:r>
              <a:rPr lang="ru-RU" dirty="0" smtClean="0"/>
              <a:t>Мужики.</a:t>
            </a:r>
          </a:p>
          <a:p>
            <a:r>
              <a:rPr lang="ru-RU" dirty="0" smtClean="0"/>
              <a:t>Горожанки. </a:t>
            </a:r>
          </a:p>
          <a:p>
            <a:r>
              <a:rPr lang="ru-RU" dirty="0" smtClean="0"/>
              <a:t>Купчихи.</a:t>
            </a:r>
          </a:p>
          <a:p>
            <a:r>
              <a:rPr lang="ru-RU" dirty="0" smtClean="0"/>
              <a:t>Офицеры.</a:t>
            </a:r>
          </a:p>
          <a:p>
            <a:r>
              <a:rPr lang="ru-RU" dirty="0" smtClean="0"/>
              <a:t>Скоморохи.</a:t>
            </a:r>
          </a:p>
          <a:p>
            <a:r>
              <a:rPr lang="ru-RU" dirty="0" smtClean="0"/>
              <a:t>Звери.</a:t>
            </a:r>
          </a:p>
          <a:p>
            <a:r>
              <a:rPr lang="ru-RU" dirty="0" smtClean="0"/>
              <a:t>Птицы.</a:t>
            </a:r>
            <a:endParaRPr lang="ru-RU" dirty="0"/>
          </a:p>
        </p:txBody>
      </p:sp>
      <p:pic>
        <p:nvPicPr>
          <p:cNvPr id="1026" name="Picture 2" descr="C:\Users\Настя\Desktop\Рисунок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1142984"/>
            <a:ext cx="5119154" cy="4946124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6AA6A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</TotalTime>
  <Words>357</Words>
  <Application>Microsoft Office PowerPoint</Application>
  <PresentationFormat>Экран (4:3)</PresentationFormat>
  <Paragraphs>53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Герои дымковской игрушки: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RePack by Diakov</cp:lastModifiedBy>
  <cp:revision>55</cp:revision>
  <cp:lastPrinted>2020-05-22T03:50:08Z</cp:lastPrinted>
  <dcterms:created xsi:type="dcterms:W3CDTF">2013-07-29T17:42:42Z</dcterms:created>
  <dcterms:modified xsi:type="dcterms:W3CDTF">2022-04-14T01:26:59Z</dcterms:modified>
</cp:coreProperties>
</file>