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68" r:id="rId4"/>
    <p:sldId id="269" r:id="rId5"/>
    <p:sldId id="258" r:id="rId6"/>
    <p:sldId id="257" r:id="rId7"/>
    <p:sldId id="271" r:id="rId8"/>
    <p:sldId id="275" r:id="rId9"/>
    <p:sldId id="274" r:id="rId10"/>
    <p:sldId id="273" r:id="rId11"/>
    <p:sldId id="270" r:id="rId12"/>
    <p:sldId id="272" r:id="rId13"/>
    <p:sldId id="276" r:id="rId14"/>
    <p:sldId id="277" r:id="rId15"/>
    <p:sldId id="279" r:id="rId16"/>
    <p:sldId id="280" r:id="rId17"/>
    <p:sldId id="281" r:id="rId18"/>
    <p:sldId id="282" r:id="rId19"/>
    <p:sldId id="283" r:id="rId20"/>
    <p:sldId id="284" r:id="rId21"/>
    <p:sldId id="286" r:id="rId22"/>
    <p:sldId id="287" r:id="rId23"/>
    <p:sldId id="285" r:id="rId2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6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29%20&#1082;&#1072;&#1073;\Desktop\21.%20Track%2021.mp3" TargetMode="Externa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gif"/><Relationship Id="rId4" Type="http://schemas.openxmlformats.org/officeDocument/2006/relationships/image" Target="../media/image2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18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gif"/><Relationship Id="rId5" Type="http://schemas.openxmlformats.org/officeDocument/2006/relationships/image" Target="../media/image24.gif"/><Relationship Id="rId4" Type="http://schemas.openxmlformats.org/officeDocument/2006/relationships/image" Target="../media/image17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png"/><Relationship Id="rId7" Type="http://schemas.openxmlformats.org/officeDocument/2006/relationships/image" Target="../media/image32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gif"/><Relationship Id="rId3" Type="http://schemas.openxmlformats.org/officeDocument/2006/relationships/image" Target="../media/image36.gif"/><Relationship Id="rId7" Type="http://schemas.openxmlformats.org/officeDocument/2006/relationships/image" Target="../media/image40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png"/><Relationship Id="rId4" Type="http://schemas.openxmlformats.org/officeDocument/2006/relationships/image" Target="../media/image37.gif"/><Relationship Id="rId9" Type="http://schemas.openxmlformats.org/officeDocument/2006/relationships/image" Target="../media/image42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39.jpeg"/><Relationship Id="rId7" Type="http://schemas.openxmlformats.org/officeDocument/2006/relationships/image" Target="../media/image4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gif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14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Красивый детский скринсейвер &quot; софт портал, скачать бесплатн…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010400"/>
          </a:xfrm>
          <a:prstGeom prst="rect">
            <a:avLst/>
          </a:prstGeom>
          <a:noFill/>
        </p:spPr>
      </p:pic>
      <p:pic>
        <p:nvPicPr>
          <p:cNvPr id="24580" name="Picture 4" descr="Птицы Анимашки, анимационные картинки для личных дневников, …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0600" y="228600"/>
            <a:ext cx="685800" cy="680443"/>
          </a:xfrm>
          <a:prstGeom prst="rect">
            <a:avLst/>
          </a:prstGeom>
          <a:noFill/>
        </p:spPr>
      </p:pic>
      <p:pic>
        <p:nvPicPr>
          <p:cNvPr id="24582" name="Picture 6" descr="Анимированные картинки о музыке, музыкальные анимашки Smayls.ru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62200" y="3733800"/>
            <a:ext cx="1371600" cy="1657352"/>
          </a:xfrm>
          <a:prstGeom prst="rect">
            <a:avLst/>
          </a:prstGeom>
          <a:noFill/>
        </p:spPr>
      </p:pic>
      <p:pic>
        <p:nvPicPr>
          <p:cNvPr id="24584" name="Picture 8" descr="Картинки Мир животных анимации смайлики gif рисунки аватарки скачать бесплатно Мир животных 12"/>
          <p:cNvPicPr>
            <a:picLocks noChangeAspect="1" noChangeArrowheads="1" noCrop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1600" y="5943600"/>
            <a:ext cx="609600" cy="609600"/>
          </a:xfrm>
          <a:prstGeom prst="rect">
            <a:avLst/>
          </a:prstGeom>
          <a:noFill/>
        </p:spPr>
      </p:pic>
      <p:pic>
        <p:nvPicPr>
          <p:cNvPr id="24586" name="Picture 10" descr="Шунсуке - самый очаровательный пес Японии. Обсуждение на LiveInternet - Российский Сервис Онлайн-Дневников"/>
          <p:cNvPicPr>
            <a:picLocks noChangeAspect="1" noChangeArrowheads="1" noCrop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5886449"/>
            <a:ext cx="1093673" cy="97155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57200" y="0"/>
            <a:ext cx="8305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НАНАЙЫ   ДЫРГЪДОНЫ 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4" descr="Птицы Анимашки, анимационные картинки для личных дневников, …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38200" y="381000"/>
            <a:ext cx="685800" cy="680443"/>
          </a:xfrm>
          <a:prstGeom prst="rect">
            <a:avLst/>
          </a:prstGeom>
          <a:noFill/>
        </p:spPr>
      </p:pic>
      <p:pic>
        <p:nvPicPr>
          <p:cNvPr id="10" name="Picture 8" descr="Картинки Мир животных анимации смайлики gif рисунки аватарки скачать бесплатно Мир животных 12"/>
          <p:cNvPicPr>
            <a:picLocks noChangeAspect="1" noChangeArrowheads="1" noCrop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7924800" y="4724400"/>
            <a:ext cx="609600" cy="609600"/>
          </a:xfrm>
          <a:prstGeom prst="rect">
            <a:avLst/>
          </a:prstGeom>
          <a:noFill/>
        </p:spPr>
      </p:pic>
      <p:pic>
        <p:nvPicPr>
          <p:cNvPr id="14" name="21. Track 2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8.87142E-6 C 0.21858 -0.02984 0.43733 -0.05967 0.52448 -0.0717 " pathEditMode="relative" ptsTypes="aA">
                                      <p:cBhvr>
                                        <p:cTn id="6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animMotion origin="layout" path="M -0.03507 -0.37164 C -0.03663 -0.37303 -0.03854 -0.37395 -0.03976 -0.3758 C -0.0408 -0.37765 -0.0401 -0.38089 -0.04149 -0.38228 C -0.0441 -0.38482 -0.04774 -0.38506 -0.05087 -0.38644 C -0.05243 -0.38714 -0.05573 -0.38852 -0.05573 -0.38829 C -0.06267 -0.39824 -0.05972 -0.39222 -0.06372 -0.40749 C -0.06562 -0.41466 -0.07153 -0.42044 -0.07483 -0.42668 C -0.08177 -0.45536 -0.09983 -0.4697 -0.1224 -0.47941 C -0.12726 -0.48612 -0.13125 -0.48589 -0.13819 -0.48797 C -0.14913 -0.49121 -0.15712 -0.49468 -0.1684 -0.49629 C -0.17691 -0.4993 -0.18524 -0.50208 -0.19375 -0.50485 C -0.19705 -0.50601 -0.20347 -0.50901 -0.20347 -0.50878 C -0.2099 -0.51827 -0.22309 -0.51965 -0.23194 -0.52173 C -0.2658 -0.52058 -0.28524 -0.51988 -0.31458 -0.51341 C -0.325 -0.50855 -0.33524 -0.50393 -0.34618 -0.50069 C -0.34826 -0.5 -0.35052 -0.49953 -0.3526 -0.49861 C -0.35573 -0.49722 -0.36198 -0.49421 -0.36198 -0.49398 C -0.36615 -0.48913 -0.37049 -0.48843 -0.37483 -0.48381 C -0.37934 -0.47895 -0.38194 -0.47571 -0.3875 -0.47317 C -0.39323 -0.4653 -0.39948 -0.46253 -0.40642 -0.45629 C -0.41354 -0.45004 -0.42066 -0.43848 -0.42865 -0.43501 C -0.42986 -0.43362 -0.43056 -0.43177 -0.43194 -0.43085 C -0.43333 -0.42969 -0.43542 -0.43015 -0.43663 -0.42876 C -0.43819 -0.42715 -0.43837 -0.42414 -0.43976 -0.42229 C -0.44115 -0.42044 -0.44306 -0.41975 -0.44462 -0.41813 C -0.45365 -0.40841 -0.46285 -0.3987 -0.47153 -0.38852 C -0.47969 -0.37904 -0.4849 -0.36563 -0.49531 -0.361 C -0.49774 -0.358 -0.50122 -0.35615 -0.5033 -0.35268 C -0.50434 -0.35083 -0.50399 -0.34805 -0.50486 -0.3462 C -0.50712 -0.34135 -0.51128 -0.3358 -0.51441 -0.3314 C -0.51649 -0.32284 -0.5217 -0.31614 -0.52552 -0.30827 C -0.53125 -0.29671 -0.53576 -0.28122 -0.54635 -0.27659 C -0.55243 -0.27081 -0.55868 -0.26757 -0.56528 -0.26179 C -0.57743 -0.25138 -0.56233 -0.26896 -0.57483 -0.25531 C -0.57656 -0.25346 -0.5776 -0.25046 -0.57951 -0.24907 C -0.58247 -0.24699 -0.58906 -0.24468 -0.58906 -0.24444 C -0.59705 -0.2345 -0.59705 -0.23404 -0.60642 -0.22987 C -0.60955 -0.22849 -0.61597 -0.22571 -0.61597 -0.22548 C -0.6276 -0.22687 -0.65347 -0.22617 -0.66997 -0.23219 C -0.68698 -0.23843 -0.67274 -0.23358 -0.68594 -0.24051 C -0.68906 -0.24213 -0.69531 -0.24468 -0.69531 -0.24444 C -0.70521 -0.25786 -0.69132 -0.24074 -0.7033 -0.25115 C -0.7151 -0.26156 -0.70174 -0.25462 -0.71285 -0.25948 C -0.71997 -0.26942 -0.71146 -0.25901 -0.72083 -0.26595 C -0.72899 -0.2722 -0.72726 -0.27567 -0.73663 -0.27867 C -0.74427 -0.28839 -0.74635 -0.29995 -0.7526 -0.30827 C -0.75642 -0.32377 -0.76128 -0.33256 -0.76997 -0.34412 C -0.77552 -0.35152 -0.77361 -0.35198 -0.77795 -0.35892 C -0.78177 -0.36517 -0.78472 -0.3721 -0.78906 -0.37789 C -0.79167 -0.38135 -0.79497 -0.38436 -0.79705 -0.38852 C -0.80017 -0.395 -0.80174 -0.40124 -0.80486 -0.40749 C -0.8066 -0.41443 -0.80747 -0.41928 -0.81128 -0.4246 C -0.81163 -0.42876 -0.81441 -0.466 -0.81441 -0.46901 C -0.81441 -0.49098 -0.81667 -0.48704 -0.81128 -0.49421 " pathEditMode="relative" rAng="0" ptsTypes="fffffffffffffffffffffffffffffffffffffffffffffffffffffA">
                                      <p:cBhvr>
                                        <p:cTn id="9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100" y="-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2136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http://static.playcast.ru/uploads/2013/11/06/649509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43523" cy="44958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81000" y="4919008"/>
            <a:ext cx="838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КÆРДОТÆ   ЗАЙЫНЦ </a:t>
            </a:r>
          </a:p>
          <a:p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БÆЛАСЫЛ</a:t>
            </a:r>
            <a:endParaRPr lang="ru-RU" sz="6000" dirty="0"/>
          </a:p>
        </p:txBody>
      </p:sp>
      <p:pic>
        <p:nvPicPr>
          <p:cNvPr id="7" name="Picture 2" descr="природ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609600"/>
            <a:ext cx="3276600" cy="4419600"/>
          </a:xfrm>
          <a:prstGeom prst="rect">
            <a:avLst/>
          </a:prstGeom>
          <a:noFill/>
        </p:spPr>
      </p:pic>
      <p:pic>
        <p:nvPicPr>
          <p:cNvPr id="8" name="Picture 4" descr="162x188 - анимация на телефон 41924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3124200"/>
            <a:ext cx="1543050" cy="1790701"/>
          </a:xfrm>
          <a:prstGeom prst="rect">
            <a:avLst/>
          </a:prstGeom>
          <a:noFill/>
        </p:spPr>
      </p:pic>
      <p:pic>
        <p:nvPicPr>
          <p:cNvPr id="9" name="Picture 2" descr="Вязаные развивающие игрушки и сувениры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2400" y="914400"/>
            <a:ext cx="408542" cy="381000"/>
          </a:xfrm>
          <a:prstGeom prst="rect">
            <a:avLst/>
          </a:prstGeom>
          <a:noFill/>
        </p:spPr>
      </p:pic>
      <p:pic>
        <p:nvPicPr>
          <p:cNvPr id="10" name="Picture 2" descr="Вязаные развивающие игрушки и сувениры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1371600"/>
            <a:ext cx="408542" cy="381000"/>
          </a:xfrm>
          <a:prstGeom prst="rect">
            <a:avLst/>
          </a:prstGeom>
          <a:noFill/>
        </p:spPr>
      </p:pic>
      <p:pic>
        <p:nvPicPr>
          <p:cNvPr id="11" name="Picture 2" descr="Вязаные развивающие игрушки и сувениры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5600" y="2286000"/>
            <a:ext cx="408542" cy="38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7.12303E-7 C 0.00399 0.00763 0.00573 0.01573 0.00764 0.02452 C 0.00937 0.06175 0.00469 0.10384 0.01389 0.13923 C 0.01684 0.16628 0.02552 0.19103 0.03073 0.21716 C 0.03437 0.23566 0.03628 0.25463 0.04149 0.27244 C 0.04358 0.28816 0.04549 0.30435 0.04931 0.31961 C 0.05052 0.33141 0.05382 0.34089 0.05538 0.35245 C 0.05694 0.36402 0.0566 0.37581 0.05851 0.38714 C 0.05903 0.39015 0.06076 0.39269 0.06163 0.39547 C 0.06371 0.40195 0.06337 0.40657 0.06458 0.41397 C 0.06597 0.42253 0.06788 0.43479 0.07083 0.44265 C 0.0724 0.44704 0.07691 0.45491 0.07691 0.45491 C 0.07986 0.47433 0.08628 0.49283 0.08924 0.51226 C 0.09184 0.52961 0.09549 0.55273 0.10312 0.56753 C 0.10417 0.5717 0.10642 0.58164 0.11076 0.57586 " pathEditMode="relative" ptsTypes="ffffffffffffffA">
                                      <p:cBhvr>
                                        <p:cTn id="6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03 -0.01665 C -0.01267 -0.00047 -0.0033 0.04579 0.00035 0.06545 C 0.00087 0.07146 0.00087 0.0777 0.00174 0.08372 C 0.00243 0.08927 0.00486 0.10014 0.00486 0.10037 C 0.00555 0.12558 0.00312 0.15633 0.00955 0.18224 C 0.01007 0.18779 0.01111 0.19311 0.01111 0.19866 C 0.01111 0.20074 0.01076 0.19403 0.00955 0.19241 C 0.00694 0.18894 0.00347 0.18709 0.00035 0.18432 C -0.00365 0.18062 -0.00886 0.18015 -0.01354 0.17807 C -0.01511 0.17738 -0.01823 0.17599 -0.01823 0.17622 C -0.02587 0.17669 -0.03368 0.17669 -0.04132 0.17807 C -0.04861 0.17946 -0.05313 0.18524 -0.05972 0.18825 C -0.06806 0.20513 -0.05729 0.18617 -0.06736 0.19657 C -0.07257 0.20189 -0.0757 0.21045 -0.08125 0.21508 C -0.08611 0.21924 -0.08733 0.21993 -0.09201 0.22525 C -0.09983 0.23427 -0.10208 0.24676 -0.10903 0.25601 C -0.11129 0.26595 -0.1158 0.27521 -0.12118 0.28261 C -0.12674 0.30481 -0.11806 0.27197 -0.12587 0.29486 C -0.12847 0.30249 -0.13004 0.31151 -0.13212 0.31938 C -0.13333 0.324 -0.13611 0.3277 -0.1382 0.33187 C -0.13924 0.33395 -0.14132 0.33788 -0.14132 0.33811 C -0.14653 0.35892 -0.13785 0.32678 -0.1474 0.35014 C -0.15052 0.35754 -0.15191 0.36841 -0.15365 0.37696 C -0.15399 0.37904 -0.15556 0.38089 -0.15504 0.38298 C -0.15469 0.38413 -0.15313 0.38298 -0.15208 0.38298 " pathEditMode="relative" rAng="0" ptsTypes="ffffffffffffffffffffffffA">
                                      <p:cBhvr>
                                        <p:cTn id="9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00" y="2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22222E-6 -1.56337E-6 C -0.00105 0.00416 -0.00209 0.00832 -0.00313 0.01249 C -0.00365 0.01457 -0.00469 0.0185 -0.00469 0.0185 C -0.00608 0.03677 -0.00608 0.05573 -0.00921 0.07377 C -0.00678 0.10869 -0.00626 0.10846 -0.00921 0.15795 C -0.00973 0.16628 -0.01233 0.17437 -0.0139 0.18247 C -0.01476 0.18663 -0.01702 0.19473 -0.01702 0.19473 C -0.01824 0.21091 -0.0191 0.22803 -0.02622 0.2419 C -0.02831 0.25 -0.03022 0.25832 -0.0323 0.26642 C -0.03282 0.27266 -0.03317 0.27891 -0.03386 0.28492 C -0.03421 0.287 -0.03525 0.28908 -0.03542 0.29116 C -0.03681 0.30481 -0.03855 0.3321 -0.03855 0.3321 C -0.03924 0.37211 -0.03872 0.45143 -0.04306 0.49607 C -0.04341 0.50046 -0.04827 0.50277 -0.05088 0.50416 " pathEditMode="relative" ptsTypes="fffffffffffffA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http://static.playcast.ru/uploads/2013/11/06/649509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43523" cy="4495800"/>
          </a:xfrm>
          <a:prstGeom prst="rect">
            <a:avLst/>
          </a:prstGeom>
          <a:noFill/>
        </p:spPr>
      </p:pic>
      <p:pic>
        <p:nvPicPr>
          <p:cNvPr id="6" name="Picture 12" descr="Люди - Отрисовки - Оформление детского сада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8800" y="1219200"/>
            <a:ext cx="3103417" cy="21336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295400" y="3657600"/>
            <a:ext cx="701987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ÆМБЫРД   КÆНЫНЦ</a:t>
            </a:r>
            <a:endParaRPr lang="ru-RU" sz="60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2" descr="Вязаные развивающие игрушки и сувениры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755705">
            <a:off x="4393060" y="4656888"/>
            <a:ext cx="1695450" cy="1581151"/>
          </a:xfrm>
          <a:prstGeom prst="rect">
            <a:avLst/>
          </a:prstGeom>
          <a:noFill/>
        </p:spPr>
      </p:pic>
      <p:pic>
        <p:nvPicPr>
          <p:cNvPr id="9" name="Picture 4" descr="libra УОЛ"/>
          <p:cNvPicPr>
            <a:picLocks noChangeAspect="1" noChangeArrowheads="1" noCrop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984727">
            <a:off x="4989357" y="4535643"/>
            <a:ext cx="1981200" cy="1981200"/>
          </a:xfrm>
          <a:prstGeom prst="rect">
            <a:avLst/>
          </a:prstGeom>
          <a:noFill/>
        </p:spPr>
      </p:pic>
      <p:pic>
        <p:nvPicPr>
          <p:cNvPr id="10" name="Picture 2" descr="Вязаные развивающие игрушки и сувениры"/>
          <p:cNvPicPr>
            <a:picLocks noChangeAspect="1" noChangeArrowheads="1" noCrop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8400" y="1981200"/>
            <a:ext cx="533400" cy="497441"/>
          </a:xfrm>
          <a:prstGeom prst="rect">
            <a:avLst/>
          </a:prstGeom>
          <a:noFill/>
        </p:spPr>
      </p:pic>
      <p:pic>
        <p:nvPicPr>
          <p:cNvPr id="11" name="Picture 8" descr="Animated gifs : Pears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29400" y="4724400"/>
            <a:ext cx="1219200" cy="14859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http://static.playcast.ru/uploads/2013/11/06/649509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43523" cy="4495800"/>
          </a:xfrm>
          <a:prstGeom prst="rect">
            <a:avLst/>
          </a:prstGeom>
          <a:noFill/>
        </p:spPr>
      </p:pic>
      <p:pic>
        <p:nvPicPr>
          <p:cNvPr id="3" name="Picture 4" descr="Сладости картинки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2800" y="533400"/>
            <a:ext cx="3352800" cy="468984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505200" y="5105400"/>
            <a:ext cx="30714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ЧЫЛАУИ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http://static.playcast.ru/uploads/2013/11/06/649509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43523" cy="4495800"/>
          </a:xfrm>
          <a:prstGeom prst="rect">
            <a:avLst/>
          </a:prstGeom>
          <a:noFill/>
        </p:spPr>
      </p:pic>
      <p:pic>
        <p:nvPicPr>
          <p:cNvPr id="3" name="Picture 4" descr="Сладости картин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685800"/>
            <a:ext cx="3214075" cy="44958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914400" y="5181600"/>
            <a:ext cx="749596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ТЫМБЫЛ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АДДЖЫН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http://static.playcast.ru/uploads/2013/11/06/649509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43523" cy="4495800"/>
          </a:xfrm>
          <a:prstGeom prst="rect">
            <a:avLst/>
          </a:prstGeom>
          <a:noFill/>
        </p:spPr>
      </p:pic>
      <p:pic>
        <p:nvPicPr>
          <p:cNvPr id="3" name="Picture 4" descr="Сладости картинки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9200" y="1676400"/>
            <a:ext cx="2287986" cy="32004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66800" y="5029200"/>
            <a:ext cx="74601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ЧЫЛАУИ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ЧЫЛАУИТÆ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 descr="Болгарские сказк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1676400"/>
            <a:ext cx="4667250" cy="3467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http://static.playcast.ru/uploads/2013/11/06/649509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43523" cy="44958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81000" y="4919008"/>
            <a:ext cx="838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ЧЫЛАУИТÆ   ЗАЙЫНЦ </a:t>
            </a:r>
          </a:p>
          <a:p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БÆЛАСЫЛ</a:t>
            </a:r>
            <a:endParaRPr lang="ru-RU" sz="6000" dirty="0"/>
          </a:p>
        </p:txBody>
      </p:sp>
      <p:pic>
        <p:nvPicPr>
          <p:cNvPr id="12" name="Picture 6" descr="Пальмовое Дерево Сцена графические заготовки Загрузить 1 000 clip arts (Страница 31) - ClipartLogo.co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533400"/>
            <a:ext cx="3352800" cy="4648201"/>
          </a:xfrm>
          <a:prstGeom prst="rect">
            <a:avLst/>
          </a:prstGeom>
          <a:noFill/>
        </p:spPr>
      </p:pic>
      <p:pic>
        <p:nvPicPr>
          <p:cNvPr id="13" name="Picture 6" descr="Болгарские сказки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327" t="30769" r="8163" b="5495"/>
          <a:stretch>
            <a:fillRect/>
          </a:stretch>
        </p:blipFill>
        <p:spPr bwMode="auto">
          <a:xfrm>
            <a:off x="4419600" y="1752600"/>
            <a:ext cx="609600" cy="519953"/>
          </a:xfrm>
          <a:prstGeom prst="ellipse">
            <a:avLst/>
          </a:prstGeom>
          <a:noFill/>
        </p:spPr>
      </p:pic>
      <p:pic>
        <p:nvPicPr>
          <p:cNvPr id="14" name="Picture 6" descr="Болгарские сказки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327" t="30769" r="8163" b="5495"/>
          <a:stretch>
            <a:fillRect/>
          </a:stretch>
        </p:blipFill>
        <p:spPr bwMode="auto">
          <a:xfrm>
            <a:off x="5257800" y="1981200"/>
            <a:ext cx="625366" cy="533400"/>
          </a:xfrm>
          <a:prstGeom prst="ellipse">
            <a:avLst/>
          </a:prstGeom>
          <a:noFill/>
        </p:spPr>
      </p:pic>
      <p:pic>
        <p:nvPicPr>
          <p:cNvPr id="15" name="Picture 6" descr="Болгарские сказки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327" t="30769" r="8163" b="5495"/>
          <a:stretch>
            <a:fillRect/>
          </a:stretch>
        </p:blipFill>
        <p:spPr bwMode="auto">
          <a:xfrm>
            <a:off x="3962400" y="2362200"/>
            <a:ext cx="625366" cy="533400"/>
          </a:xfrm>
          <a:prstGeom prst="ellipse">
            <a:avLst/>
          </a:prstGeom>
          <a:noFill/>
        </p:spPr>
      </p:pic>
      <p:pic>
        <p:nvPicPr>
          <p:cNvPr id="16" name="Picture 6" descr="Болгарские сказки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327" t="30769" r="8163" b="5495"/>
          <a:stretch>
            <a:fillRect/>
          </a:stretch>
        </p:blipFill>
        <p:spPr bwMode="auto">
          <a:xfrm>
            <a:off x="4724400" y="2514600"/>
            <a:ext cx="625366" cy="533400"/>
          </a:xfrm>
          <a:prstGeom prst="ellipse">
            <a:avLst/>
          </a:prstGeom>
          <a:noFill/>
        </p:spPr>
      </p:pic>
      <p:pic>
        <p:nvPicPr>
          <p:cNvPr id="17" name="Picture 6" descr="Болгарские сказки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327" t="30769" r="8163" b="5495"/>
          <a:stretch>
            <a:fillRect/>
          </a:stretch>
        </p:blipFill>
        <p:spPr bwMode="auto">
          <a:xfrm>
            <a:off x="5715000" y="1676400"/>
            <a:ext cx="536028" cy="457200"/>
          </a:xfrm>
          <a:prstGeom prst="ellipse">
            <a:avLst/>
          </a:prstGeom>
          <a:noFill/>
        </p:spPr>
      </p:pic>
      <p:pic>
        <p:nvPicPr>
          <p:cNvPr id="18" name="Picture 6" descr="Болгарские сказки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327" t="30769" r="8163" b="5495"/>
          <a:stretch>
            <a:fillRect/>
          </a:stretch>
        </p:blipFill>
        <p:spPr bwMode="auto">
          <a:xfrm>
            <a:off x="5791200" y="2590800"/>
            <a:ext cx="609600" cy="519952"/>
          </a:xfrm>
          <a:prstGeom prst="ellipse">
            <a:avLst/>
          </a:prstGeom>
          <a:noFill/>
        </p:spPr>
      </p:pic>
      <p:pic>
        <p:nvPicPr>
          <p:cNvPr id="19" name="Picture 6" descr="Болгарские сказки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327" t="30769" r="8163" b="5495"/>
          <a:stretch>
            <a:fillRect/>
          </a:stretch>
        </p:blipFill>
        <p:spPr bwMode="auto">
          <a:xfrm>
            <a:off x="5105400" y="1981200"/>
            <a:ext cx="625366" cy="533400"/>
          </a:xfrm>
          <a:prstGeom prst="ellipse">
            <a:avLst/>
          </a:prstGeom>
          <a:noFill/>
        </p:spPr>
      </p:pic>
      <p:pic>
        <p:nvPicPr>
          <p:cNvPr id="20" name="Picture 6" descr="Болгарские сказки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327" t="30769" r="8163" b="5495"/>
          <a:stretch>
            <a:fillRect/>
          </a:stretch>
        </p:blipFill>
        <p:spPr bwMode="auto">
          <a:xfrm>
            <a:off x="3505200" y="4343400"/>
            <a:ext cx="625366" cy="533400"/>
          </a:xfrm>
          <a:prstGeom prst="ellipse">
            <a:avLst/>
          </a:prstGeom>
          <a:noFill/>
        </p:spPr>
      </p:pic>
      <p:pic>
        <p:nvPicPr>
          <p:cNvPr id="21" name="Picture 6" descr="Мишки картинки gif анимации смайлики рисунки аватарки Мишки скачать бесплатно - Мир животных 3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90800" y="3048000"/>
            <a:ext cx="1590675" cy="1752600"/>
          </a:xfrm>
          <a:prstGeom prst="rect">
            <a:avLst/>
          </a:prstGeom>
          <a:noFill/>
        </p:spPr>
      </p:pic>
      <p:pic>
        <p:nvPicPr>
          <p:cNvPr id="22" name="Picture 6" descr="Болгарские сказки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1200" y="3962400"/>
            <a:ext cx="1128346" cy="83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4.6531E-6 L 0.03386 0.34019 " pathEditMode="relative" ptsTypes="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http://static.playcast.ru/uploads/2013/11/06/649509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43523" cy="4495800"/>
          </a:xfrm>
          <a:prstGeom prst="rect">
            <a:avLst/>
          </a:prstGeom>
          <a:noFill/>
        </p:spPr>
      </p:pic>
      <p:pic>
        <p:nvPicPr>
          <p:cNvPr id="6" name="Picture 12" descr="Люди - Отрисовки - Оформление детского сада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8800" y="1219200"/>
            <a:ext cx="3103417" cy="21336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295400" y="3657600"/>
            <a:ext cx="701987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ÆМБЫРД   КÆНЫНЦ</a:t>
            </a:r>
            <a:endParaRPr lang="ru-RU" sz="60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Picture 6" descr="Болгарские сказки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327" t="30769" r="8163" b="5495"/>
          <a:stretch>
            <a:fillRect/>
          </a:stretch>
        </p:blipFill>
        <p:spPr bwMode="auto">
          <a:xfrm>
            <a:off x="2514600" y="2133600"/>
            <a:ext cx="446690" cy="381000"/>
          </a:xfrm>
          <a:prstGeom prst="ellipse">
            <a:avLst/>
          </a:prstGeom>
          <a:noFill/>
        </p:spPr>
      </p:pic>
      <p:pic>
        <p:nvPicPr>
          <p:cNvPr id="14" name="Picture 6" descr="Болгарские сказки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4419600"/>
            <a:ext cx="2895600" cy="21510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http://static.playcast.ru/uploads/2013/11/06/649509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43523" cy="44958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819400" y="990600"/>
            <a:ext cx="460472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МÆНÆ    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БАЛ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2" descr="Кисель из какао - Страница 5 : Напитки безалкогольные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2286000"/>
            <a:ext cx="2667000" cy="3487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http://static.playcast.ru/uploads/2013/11/06/649509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43523" cy="44958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733800" y="381000"/>
            <a:ext cx="541302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РАДЗУР   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БАЛЫ</a:t>
            </a:r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ТЫХХÆЙ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2" descr="Кисель из какао - Страница 5 : Напитки безалкогольные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674202">
            <a:off x="1585445" y="1962263"/>
            <a:ext cx="1600200" cy="1916724"/>
          </a:xfrm>
          <a:prstGeom prst="rect">
            <a:avLst/>
          </a:prstGeom>
          <a:noFill/>
        </p:spPr>
      </p:pic>
      <p:pic>
        <p:nvPicPr>
          <p:cNvPr id="9" name="Picture 4" descr="Открытки фрукты - другие открытки - бесплатные открытки анимации фрукты - анимированные GIF открытки фрукты - отправить в гостев"/>
          <p:cNvPicPr>
            <a:picLocks noChangeAspect="1" noChangeArrowheads="1" noCrop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24619">
            <a:off x="5194091" y="1900828"/>
            <a:ext cx="3352800" cy="2590800"/>
          </a:xfrm>
          <a:prstGeom prst="rect">
            <a:avLst/>
          </a:prstGeom>
          <a:noFill/>
        </p:spPr>
      </p:pic>
      <p:pic>
        <p:nvPicPr>
          <p:cNvPr id="10" name="Picture 6" descr="FUN4CHILD.RU - ДЕТСКИЙ САЙТ ДЛЯ РОДИТЕЛЕЙ, ДЕТЕЙ, ДОШКОЛЬНИКОВ И ШКОЛЬНИКОВ &quot; Страница 34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3429000"/>
            <a:ext cx="2743200" cy="3200400"/>
          </a:xfrm>
          <a:prstGeom prst="rect">
            <a:avLst/>
          </a:prstGeom>
          <a:noFill/>
        </p:spPr>
      </p:pic>
      <p:pic>
        <p:nvPicPr>
          <p:cNvPr id="11" name="Picture 12" descr="Люди - Отрисовки - Оформление детского сада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3400" y="4876800"/>
            <a:ext cx="2327563" cy="1600200"/>
          </a:xfrm>
          <a:prstGeom prst="rect">
            <a:avLst/>
          </a:prstGeom>
          <a:noFill/>
        </p:spPr>
      </p:pic>
      <p:pic>
        <p:nvPicPr>
          <p:cNvPr id="12" name="Picture 4" descr="Открытки фрукты - другие открытки - бесплатные открытки анимации фрукты - анимированные GIF открытки фрукты - отправить в гостев"/>
          <p:cNvPicPr>
            <a:picLocks noChangeAspect="1" noChangeArrowheads="1" noCrop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24619">
            <a:off x="3081235" y="3789655"/>
            <a:ext cx="413376" cy="319427"/>
          </a:xfrm>
          <a:prstGeom prst="rect">
            <a:avLst/>
          </a:prstGeom>
          <a:noFill/>
        </p:spPr>
      </p:pic>
      <p:pic>
        <p:nvPicPr>
          <p:cNvPr id="13" name="Picture 4" descr="Открытки фрукты - другие открытки - бесплатные открытки анимации фрукты - анимированные GIF открытки фрукты - отправить в гостев"/>
          <p:cNvPicPr>
            <a:picLocks noChangeAspect="1" noChangeArrowheads="1" noCrop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24619">
            <a:off x="4092292" y="6172662"/>
            <a:ext cx="567364" cy="438418"/>
          </a:xfrm>
          <a:prstGeom prst="rect">
            <a:avLst/>
          </a:prstGeom>
          <a:noFill/>
        </p:spPr>
      </p:pic>
      <p:pic>
        <p:nvPicPr>
          <p:cNvPr id="14" name="Picture 4" descr="Открытки фрукты - другие открытки - бесплатные открытки анимации фрукты - анимированные GIF открытки фрукты - отправить в гостев"/>
          <p:cNvPicPr>
            <a:picLocks noChangeAspect="1" noChangeArrowheads="1" noCrop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24619">
            <a:off x="3916714" y="3928941"/>
            <a:ext cx="322443" cy="2491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77778E-6 -2.95097E-6 L -0.00451 0.35661 " pathEditMode="relative" ptsTypes="AA">
                                      <p:cBhvr>
                                        <p:cTn id="6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6.19796E-6 C -0.00052 0.00209 -0.00035 0.00463 -0.00156 0.00625 C -0.00469 0.01064 -0.0092 0.00532 -0.0092 0.01643 L -0.04774 0.37905 " pathEditMode="relative" ptsTypes="ffAA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http://static.playcast.ru/uploads/2013/11/06/649509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43523" cy="44958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451783" y="914400"/>
            <a:ext cx="669221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МÆНÆ   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АЛТЪАМИ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4" descr="Прикол открытка ко дню Рождения Выставка работ мастера анимации irma Mrs Brown лучшие работы для гостевых книг скачать бесплатн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2057400"/>
            <a:ext cx="4191000" cy="419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unny Lightning Photos And Pictures Clip - JoBSPapa.com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3200" y="228600"/>
            <a:ext cx="3505200" cy="4549798"/>
          </a:xfrm>
          <a:prstGeom prst="rect">
            <a:avLst/>
          </a:prstGeom>
          <a:noFill/>
        </p:spPr>
      </p:pic>
      <p:pic>
        <p:nvPicPr>
          <p:cNvPr id="5" name="Picture 12" descr="http://static.playcast.ru/uploads/2013/11/06/649509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443523" cy="44958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33600" y="4800600"/>
            <a:ext cx="5009833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ФÆТКЪУЫ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http://static.playcast.ru/uploads/2013/11/06/649509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43523" cy="44958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08568" y="0"/>
            <a:ext cx="892039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РАДЗУР   </a:t>
            </a:r>
          </a:p>
          <a:p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АЛТЪАМИЙЫ</a:t>
            </a:r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ТЫХХÆЙ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12" descr="Люди - Отрисовки - Оформление детского сада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1600" y="4343400"/>
            <a:ext cx="2327563" cy="1600200"/>
          </a:xfrm>
          <a:prstGeom prst="rect">
            <a:avLst/>
          </a:prstGeom>
          <a:noFill/>
        </p:spPr>
      </p:pic>
      <p:pic>
        <p:nvPicPr>
          <p:cNvPr id="12" name="Picture 6" descr="Пальмовое Дерево Сцена графические заготовки Загрузить 1 000 clip arts (Страница 31) - ClipartLogo.co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0400" y="3276600"/>
            <a:ext cx="2253521" cy="3124200"/>
          </a:xfrm>
          <a:prstGeom prst="rect">
            <a:avLst/>
          </a:prstGeom>
          <a:noFill/>
        </p:spPr>
      </p:pic>
      <p:pic>
        <p:nvPicPr>
          <p:cNvPr id="13" name="Picture 2" descr="Персики - Анимашка на телефон 240x320"/>
          <p:cNvPicPr>
            <a:picLocks noChangeAspect="1" noChangeArrowheads="1" noCrop="1"/>
          </p:cNvPicPr>
          <p:nvPr/>
        </p:nvPicPr>
        <p:blipFill>
          <a:blip r:embed="rId5" cstate="email">
            <a:clrChange>
              <a:clrFrom>
                <a:srgbClr val="F7FFFF"/>
              </a:clrFrom>
              <a:clrTo>
                <a:srgbClr val="F7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0800" y="1447800"/>
            <a:ext cx="2228849" cy="2971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4" descr="Прикол открытка ко дню Рождения Выставка работ мастера анимации irma Mrs Brown лучшие работы для гостевых книг скачать бесплатно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0200" y="1524000"/>
            <a:ext cx="2057400" cy="2057400"/>
          </a:xfrm>
          <a:prstGeom prst="rect">
            <a:avLst/>
          </a:prstGeom>
          <a:noFill/>
        </p:spPr>
      </p:pic>
      <p:pic>
        <p:nvPicPr>
          <p:cNvPr id="15" name="Picture 4" descr="Прикол открытка ко дню Рождения Выставка работ мастера анимации irma Mrs Brown лучшие работы для гостевых книг скачать бесплатно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5334000"/>
            <a:ext cx="304800" cy="304800"/>
          </a:xfrm>
          <a:prstGeom prst="rect">
            <a:avLst/>
          </a:prstGeom>
          <a:noFill/>
        </p:spPr>
      </p:pic>
      <p:pic>
        <p:nvPicPr>
          <p:cNvPr id="16" name="Picture 4" descr="Прикол открытка ко дню Рождения Выставка работ мастера анимации irma Mrs Brown лучшие работы для гостевых книг скачать бесплатно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2800" y="5791200"/>
            <a:ext cx="304800" cy="304800"/>
          </a:xfrm>
          <a:prstGeom prst="rect">
            <a:avLst/>
          </a:prstGeom>
          <a:noFill/>
        </p:spPr>
      </p:pic>
      <p:pic>
        <p:nvPicPr>
          <p:cNvPr id="17" name="Picture 4" descr="Прикол открытка ко дню Рождения Выставка работ мастера анимации irma Mrs Brown лучшие работы для гостевых книг скачать бесплатно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2600" y="4953000"/>
            <a:ext cx="457200" cy="457200"/>
          </a:xfrm>
          <a:prstGeom prst="rect">
            <a:avLst/>
          </a:prstGeom>
          <a:noFill/>
        </p:spPr>
      </p:pic>
      <p:pic>
        <p:nvPicPr>
          <p:cNvPr id="18" name="Picture 4" descr="Прикол открытка ко дню Рождения Выставка работ мастера анимации irma Mrs Brown лучшие работы для гостевых книг скачать бесплатно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4800" y="4343400"/>
            <a:ext cx="304800" cy="304800"/>
          </a:xfrm>
          <a:prstGeom prst="rect">
            <a:avLst/>
          </a:prstGeom>
          <a:noFill/>
        </p:spPr>
      </p:pic>
      <p:pic>
        <p:nvPicPr>
          <p:cNvPr id="19" name="Picture 4" descr="Прикол открытка ко дню Рождения Выставка работ мастера анимации irma Mrs Brown лучшие работы для гостевых книг скачать бесплатно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5800" y="3962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21832E-6 C -0.00104 0.00416 -0.00208 0.00809 -0.00312 0.01226 C -0.00364 0.01434 -0.00208 0.01642 -0.00156 0.0185 C -0.00104 0.02128 -0.00052 0.02405 1.66667E-6 0.02683 C 0.00226 0.0377 0.0033 0.0488 0.00608 0.05944 C 0.0125 0.12627 -0.00538 0.20745 0.01528 0.26249 " pathEditMode="relative" ptsTypes="fffff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5.55042E-7 C -0.00365 0.0148 -0.00139 0.00416 -0.00452 0.03284 C -0.00521 0.03931 -0.00764 0.04509 -0.00921 0.05134 C -0.01285 0.06591 -0.01476 0.0814 -0.02153 0.09435 C -0.02743 0.12558 -0.03299 0.15657 -0.03542 0.18871 C -0.0349 0.20929 -0.03473 0.22965 -0.03386 0.25023 C -0.03351 0.25902 -0.03438 0.28908 -0.02761 0.28908 L -0.03542 0.28284 " pathEditMode="relative" ptsTypes="ffffffAA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http://static.playcast.ru/uploads/2013/11/06/649509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43523" cy="4495800"/>
          </a:xfrm>
          <a:prstGeom prst="rect">
            <a:avLst/>
          </a:prstGeom>
          <a:noFill/>
        </p:spPr>
      </p:pic>
      <p:pic>
        <p:nvPicPr>
          <p:cNvPr id="6" name="Picture 2" descr="Виноград Атом Реал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995867">
            <a:off x="3080053" y="2544511"/>
            <a:ext cx="2457450" cy="314325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524000" y="1371600"/>
            <a:ext cx="701987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МÆНÆ  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СÆНÆФСИР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13" name="Picture 4" descr="Картинки клипарт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7600" y="-228600"/>
            <a:ext cx="5715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http://static.playcast.ru/uploads/2013/11/06/649509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43523" cy="4495800"/>
          </a:xfrm>
          <a:prstGeom prst="rect">
            <a:avLst/>
          </a:prstGeom>
          <a:noFill/>
        </p:spPr>
      </p:pic>
      <p:pic>
        <p:nvPicPr>
          <p:cNvPr id="6" name="Picture 2" descr="Виноград Атом Реал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95867">
            <a:off x="2271357" y="1321834"/>
            <a:ext cx="1323176" cy="1692435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066800" y="1600200"/>
            <a:ext cx="78903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</a:t>
            </a:r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ЗАЙЫ …  .</a:t>
            </a:r>
          </a:p>
          <a:p>
            <a:endParaRPr lang="ru-RU" sz="60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УЫЙ    У        ÆМÆ …  . </a:t>
            </a:r>
          </a:p>
        </p:txBody>
      </p:sp>
      <p:sp>
        <p:nvSpPr>
          <p:cNvPr id="7" name="Овал 6"/>
          <p:cNvSpPr/>
          <p:nvPr/>
        </p:nvSpPr>
        <p:spPr>
          <a:xfrm>
            <a:off x="4038600" y="34290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4" descr="Картинки клипарт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0"/>
            <a:ext cx="5715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http://static.playcast.ru/uploads/2013/11/06/649509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43523" cy="44958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276600" y="4419600"/>
            <a:ext cx="240412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УАРЗЫ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6" descr="КАРТИНКА Черепаха gif анимация смайлик аватар скачать бесплатно рисунок фото купить подарок Черепаха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971800"/>
            <a:ext cx="2209800" cy="2619024"/>
          </a:xfrm>
          <a:prstGeom prst="rect">
            <a:avLst/>
          </a:prstGeom>
          <a:noFill/>
        </p:spPr>
      </p:pic>
      <p:pic>
        <p:nvPicPr>
          <p:cNvPr id="9" name="Picture 2" descr="Анимации Еда, Анимации Ягоды и фрукты скачать бесплатно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0" y="3124200"/>
            <a:ext cx="3189449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http://static.playcast.ru/uploads/2013/11/06/649509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43523" cy="44958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4038600"/>
            <a:ext cx="89154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</a:t>
            </a:r>
            <a:r>
              <a:rPr lang="ru-RU" sz="6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ЦЪÆХ          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СЫРХ</a:t>
            </a:r>
          </a:p>
          <a:p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ТЫМБЫЛ    </a:t>
            </a:r>
            <a:r>
              <a:rPr lang="ru-RU" sz="6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АДДЖЫН</a:t>
            </a:r>
          </a:p>
          <a:p>
            <a:endParaRPr lang="ru-RU" dirty="0"/>
          </a:p>
        </p:txBody>
      </p:sp>
      <p:pic>
        <p:nvPicPr>
          <p:cNvPr id="7" name="Picture 2" descr="Внимание конкурс &quot;Праздник яблочного пирога&quot;. - 3 Октября 2012 - Группа &quot;Лотте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914400"/>
            <a:ext cx="3352800" cy="3285746"/>
          </a:xfrm>
          <a:prstGeom prst="ellipse">
            <a:avLst/>
          </a:prstGeom>
          <a:noFill/>
        </p:spPr>
      </p:pic>
      <p:pic>
        <p:nvPicPr>
          <p:cNvPr id="8" name="Picture 4" descr="http://im1-tub-ru.yandex.net/i?id=5d98878d4138853001801ac6a7370a06-01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0"/>
            <a:ext cx="3657600" cy="4389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unny Lightning Photos And Pictures Clip - JoBSPapa.com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200" y="1066800"/>
            <a:ext cx="2438400" cy="3165077"/>
          </a:xfrm>
          <a:prstGeom prst="rect">
            <a:avLst/>
          </a:prstGeom>
          <a:noFill/>
        </p:spPr>
      </p:pic>
      <p:pic>
        <p:nvPicPr>
          <p:cNvPr id="5" name="Picture 12" descr="http://static.playcast.ru/uploads/2013/11/06/649509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443523" cy="44958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04800" y="4648200"/>
            <a:ext cx="8809848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ФÆТКЪУЫ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ФÆТКЪУЫТÆ</a:t>
            </a:r>
          </a:p>
          <a:p>
            <a:endParaRPr lang="ru-RU" dirty="0"/>
          </a:p>
        </p:txBody>
      </p:sp>
      <p:pic>
        <p:nvPicPr>
          <p:cNvPr id="7" name="Picture 6" descr="Просмотр изображения 2122714 Сервис публикации и хранения изображений : хостинг картинок : размещение фоток : место для фотограф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00" y="838200"/>
            <a:ext cx="4114800" cy="3209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Family Apple Tre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685800"/>
            <a:ext cx="4667250" cy="4391026"/>
          </a:xfrm>
          <a:prstGeom prst="rect">
            <a:avLst/>
          </a:prstGeom>
          <a:noFill/>
        </p:spPr>
      </p:pic>
      <p:pic>
        <p:nvPicPr>
          <p:cNvPr id="15366" name="Picture 6" descr="Food and drinks apples 587660 Graphic Apples 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0" y="1524000"/>
            <a:ext cx="304800" cy="304800"/>
          </a:xfrm>
          <a:prstGeom prst="ellipse">
            <a:avLst/>
          </a:prstGeom>
          <a:noFill/>
        </p:spPr>
      </p:pic>
      <p:pic>
        <p:nvPicPr>
          <p:cNvPr id="15368" name="Picture 8" descr="Food and drinks apples 587660 Graphic Apples 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3800" y="2362200"/>
            <a:ext cx="228600" cy="228600"/>
          </a:xfrm>
          <a:prstGeom prst="ellipse">
            <a:avLst/>
          </a:prstGeom>
          <a:noFill/>
        </p:spPr>
      </p:pic>
      <p:pic>
        <p:nvPicPr>
          <p:cNvPr id="15370" name="Picture 10" descr="Food and drinks apples 587660 Graphic Apples 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057400"/>
            <a:ext cx="228600" cy="228600"/>
          </a:xfrm>
          <a:prstGeom prst="ellipse">
            <a:avLst/>
          </a:prstGeom>
          <a:noFill/>
        </p:spPr>
      </p:pic>
      <p:pic>
        <p:nvPicPr>
          <p:cNvPr id="8" name="Picture 12" descr="http://static.playcast.ru/uploads/2013/11/06/649509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4443523" cy="44958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09600" y="4919008"/>
            <a:ext cx="824507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ФÆТКЪУЫТÆ   ЗАЙЫНЦ </a:t>
            </a:r>
          </a:p>
          <a:p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БÆЛАСЫЛ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5 0.16651 L 0.125 0.4995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022E-16 -5.78035E-7 L 0.00417 0.39399 " pathEditMode="relative" rAng="0" ptsTypes="AA">
                                      <p:cBhvr>
                                        <p:cTn id="9" dur="5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1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816 0.04995 C -0.08628 0.142 -0.11423 0.23404 -0.11354 0.28769 C -0.11284 0.34135 -0.0493 0.36286 -0.05364 0.37164 C -0.05798 0.38043 -0.12534 0.33811 -0.13975 0.34089 C -0.15416 0.34366 -0.13993 0.38066 -0.13975 0.38806 " pathEditMode="relative" rAng="0" ptsTypes="aaaaA">
                                      <p:cBhvr>
                                        <p:cTn id="12" dur="5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" y="1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Просмотр изображения 2122714 Сервис публикации и хранения изображений : хостинг картинок : размещение фоток : место для фотограф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4724400"/>
            <a:ext cx="2209800" cy="1723644"/>
          </a:xfrm>
          <a:prstGeom prst="rect">
            <a:avLst/>
          </a:prstGeom>
          <a:noFill/>
        </p:spPr>
      </p:pic>
      <p:pic>
        <p:nvPicPr>
          <p:cNvPr id="5" name="Picture 12" descr="http://static.playcast.ru/uploads/2013/11/06/649509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443523" cy="4495800"/>
          </a:xfrm>
          <a:prstGeom prst="rect">
            <a:avLst/>
          </a:prstGeom>
          <a:noFill/>
        </p:spPr>
      </p:pic>
      <p:pic>
        <p:nvPicPr>
          <p:cNvPr id="6" name="Picture 12" descr="Люди - Отрисовки - Оформление детского сада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8800" y="1219200"/>
            <a:ext cx="3103417" cy="21336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295400" y="3657600"/>
            <a:ext cx="701987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ÆМБЫРД   КÆНЫНЦ</a:t>
            </a:r>
            <a:endParaRPr lang="ru-RU" sz="60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http://static.playcast.ru/uploads/2013/11/06/649509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43523" cy="4495800"/>
          </a:xfrm>
          <a:prstGeom prst="rect">
            <a:avLst/>
          </a:prstGeom>
          <a:noFill/>
        </p:spPr>
      </p:pic>
      <p:pic>
        <p:nvPicPr>
          <p:cNvPr id="8" name="Picture 2" descr="Вязаные развивающие игрушки и сувениры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533400"/>
            <a:ext cx="4267200" cy="397952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581400" y="5105400"/>
            <a:ext cx="25974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КÆРДО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http://static.playcast.ru/uploads/2013/11/06/649509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43523" cy="44958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4038600"/>
            <a:ext cx="89154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</a:t>
            </a:r>
            <a:r>
              <a:rPr lang="ru-RU" sz="6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ЦЪÆХ              </a:t>
            </a:r>
            <a:r>
              <a:rPr lang="ru-RU" sz="6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БУР</a:t>
            </a:r>
          </a:p>
          <a:p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АДДЖЫН</a:t>
            </a:r>
          </a:p>
          <a:p>
            <a:endParaRPr lang="ru-RU" dirty="0"/>
          </a:p>
        </p:txBody>
      </p:sp>
      <p:pic>
        <p:nvPicPr>
          <p:cNvPr id="9" name="Picture 8" descr="Animated gifs : Pears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457201"/>
            <a:ext cx="2667000" cy="3707608"/>
          </a:xfrm>
          <a:prstGeom prst="rect">
            <a:avLst/>
          </a:prstGeom>
          <a:noFill/>
        </p:spPr>
      </p:pic>
      <p:pic>
        <p:nvPicPr>
          <p:cNvPr id="10" name="Picture 6" descr="Блестящие рисунки фруктов и овощей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685800"/>
            <a:ext cx="2514600" cy="37415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http://static.playcast.ru/uploads/2013/11/06/649509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43523" cy="44958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04800" y="4648200"/>
            <a:ext cx="7892289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КÆРДО   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КÆРДОТÆ</a:t>
            </a:r>
          </a:p>
          <a:p>
            <a:endParaRPr lang="ru-RU" dirty="0"/>
          </a:p>
        </p:txBody>
      </p:sp>
      <p:pic>
        <p:nvPicPr>
          <p:cNvPr id="25602" name="Picture 2" descr="Блестящие рисунки фруктов и овощей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295400"/>
            <a:ext cx="1971675" cy="2933701"/>
          </a:xfrm>
          <a:prstGeom prst="rect">
            <a:avLst/>
          </a:prstGeom>
          <a:noFill/>
        </p:spPr>
      </p:pic>
      <p:pic>
        <p:nvPicPr>
          <p:cNvPr id="25604" name="Picture 4" descr="Блестящие рисунки фруктов и овощей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341553">
            <a:off x="5486400" y="1371600"/>
            <a:ext cx="1971675" cy="2933701"/>
          </a:xfrm>
          <a:prstGeom prst="rect">
            <a:avLst/>
          </a:prstGeom>
          <a:noFill/>
        </p:spPr>
      </p:pic>
      <p:pic>
        <p:nvPicPr>
          <p:cNvPr id="25606" name="Picture 6" descr="Блестящие рисунки фруктов и овощей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1219200"/>
            <a:ext cx="1971675" cy="2933701"/>
          </a:xfrm>
          <a:prstGeom prst="rect">
            <a:avLst/>
          </a:prstGeom>
          <a:noFill/>
        </p:spPr>
      </p:pic>
      <p:pic>
        <p:nvPicPr>
          <p:cNvPr id="25608" name="Picture 8" descr="Груша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1676400"/>
            <a:ext cx="2895600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72</Words>
  <Application>Microsoft Office PowerPoint</Application>
  <PresentationFormat>Экран (4:3)</PresentationFormat>
  <Paragraphs>32</Paragraphs>
  <Slides>23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Fatima</dc:creator>
  <cp:lastModifiedBy>Гимназия № 4</cp:lastModifiedBy>
  <cp:revision>33</cp:revision>
  <dcterms:created xsi:type="dcterms:W3CDTF">2014-11-23T12:38:21Z</dcterms:created>
  <dcterms:modified xsi:type="dcterms:W3CDTF">2022-04-14T13:55:44Z</dcterms:modified>
</cp:coreProperties>
</file>