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2100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0ED27C3-C8A6-4EE4-8E5F-9AABCA716E7B}" type="datetimeFigureOut">
              <a:rPr lang="ru-RU" smtClean="0"/>
              <a:pPr/>
              <a:t>13.02.2021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FBAABD9-3EA5-420B-9872-86AD4D279C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p.userapi.com/c847120/v847120085/20368f/lUCJ4bqa_n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7886712" cy="189436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Голографическая </a:t>
            </a:r>
            <a:r>
              <a:rPr lang="ru-RU" sz="6000" b="1" dirty="0" smtClean="0">
                <a:solidFill>
                  <a:schemeClr val="tx1"/>
                </a:solidFill>
              </a:rPr>
              <a:t/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6000" b="1" dirty="0" smtClean="0">
                <a:solidFill>
                  <a:schemeClr val="tx1"/>
                </a:solidFill>
              </a:rPr>
              <a:t>фото-система </a:t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en-US" sz="6000" b="1" dirty="0" smtClean="0">
                <a:solidFill>
                  <a:schemeClr val="tx1"/>
                </a:solidFill>
              </a:rPr>
              <a:t>HPS</a:t>
            </a:r>
            <a:r>
              <a:rPr lang="ru-RU" sz="6000" b="1" dirty="0">
                <a:solidFill>
                  <a:schemeClr val="tx1"/>
                </a:solidFill>
              </a:rPr>
              <a:t>-139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7288" y="2714620"/>
            <a:ext cx="7886712" cy="396606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Авторы проекта: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Бабенко Никита Сергеевич,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b="1" dirty="0" err="1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Терлык</a:t>
            </a:r>
            <a:r>
              <a:rPr lang="ru-RU" sz="26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Максим Сергеевич</a:t>
            </a:r>
            <a: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студенты группы ИСП-18</a:t>
            </a:r>
            <a:b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ГПОУ </a:t>
            </a:r>
            <a: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«Воркутинский горно-экономический колледж» Г. Воркуты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600" b="1" baseline="0" dirty="0" smtClean="0">
              <a:ln w="6350">
                <a:solidFill>
                  <a:schemeClr val="accent1">
                    <a:shade val="43000"/>
                  </a:schemeClr>
                </a:solidFill>
              </a:ln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tx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Руководитель проекта:</a:t>
            </a:r>
          </a:p>
          <a:p>
            <a:pPr marL="484632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b="1" baseline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Пильникова</a:t>
            </a:r>
            <a:r>
              <a:rPr lang="ru-RU" sz="26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Гульнара Михайловна,</a:t>
            </a:r>
            <a:br>
              <a:rPr lang="ru-RU" sz="26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600" b="1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преподаватель</a:t>
            </a:r>
            <a:endParaRPr kumimoji="0" lang="ru-RU" sz="26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tx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 descr="https://pp.userapi.com/c844320/v844320040/1fa39c/rniiuYdC9D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3945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42910" y="285728"/>
            <a:ext cx="8143932" cy="1071570"/>
          </a:xfrm>
        </p:spPr>
        <p:txBody>
          <a:bodyPr>
            <a:normAutofit/>
          </a:bodyPr>
          <a:lstStyle/>
          <a:p>
            <a:pPr marL="273050" indent="-1588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Голографическое изображение сегодня находит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большее применение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3" descr="https://pp.userapi.com/c844320/v844320040/1fa3a5/-xTLYmssPk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7443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5286388"/>
            <a:ext cx="9144000" cy="1428736"/>
          </a:xfrm>
        </p:spPr>
        <p:txBody>
          <a:bodyPr>
            <a:normAutofit/>
          </a:bodyPr>
          <a:lstStyle/>
          <a:p>
            <a:pPr marL="447675" indent="3175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Процесс обучения проходит гораздо эффективнее, если используются нестандартные подходы и / или наглядные методы.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1"/>
            <a:ext cx="9144000" cy="1142983"/>
          </a:xfrm>
        </p:spPr>
        <p:txBody>
          <a:bodyPr>
            <a:noAutofit/>
          </a:bodyPr>
          <a:lstStyle/>
          <a:p>
            <a:pPr marL="45085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Голографической фото-системы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HPS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-139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16" descr="https://pp.userapi.com/c844320/v844320040/1fa3ae/1wFes9Y05Q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69"/>
            <a:ext cx="9120628" cy="5370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9" descr="https://pp.userapi.com/c844320/v844320040/1fa3b7/R6i1WGhsrL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785794"/>
            <a:ext cx="9144001" cy="531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142852"/>
            <a:ext cx="8786874" cy="714380"/>
          </a:xfrm>
        </p:spPr>
        <p:txBody>
          <a:bodyPr>
            <a:normAutofit/>
          </a:bodyPr>
          <a:lstStyle/>
          <a:p>
            <a:pPr marL="45085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 голографии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42852"/>
            <a:ext cx="5286412" cy="1857387"/>
          </a:xfrm>
        </p:spPr>
        <p:txBody>
          <a:bodyPr>
            <a:normAutofit/>
          </a:bodyPr>
          <a:lstStyle/>
          <a:p>
            <a:pPr marL="45085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 познания реальных объектов через процесс моделирования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Рисунок 1" descr="https://pp.userapi.com/c852024/v852024040/108973/wDVBVgy9Vm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86248" cy="342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7" descr="https://pp.userapi.com/c845021/v845021040/1f134c/yU-79bVszMY.jpg"/>
          <p:cNvPicPr>
            <a:picLocks noChangeAspect="1" noChangeArrowheads="1"/>
          </p:cNvPicPr>
          <p:nvPr/>
        </p:nvPicPr>
        <p:blipFill>
          <a:blip r:embed="rId3"/>
          <a:srcRect t="16806"/>
          <a:stretch>
            <a:fillRect/>
          </a:stretch>
        </p:blipFill>
        <p:spPr bwMode="auto">
          <a:xfrm>
            <a:off x="-1" y="3357562"/>
            <a:ext cx="4286249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4" descr="https://pp.userapi.com/c849528/v849528040/16982d/AcZNor80uh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643050"/>
            <a:ext cx="4857752" cy="353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42</TotalTime>
  <Words>45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Голографическая  фото-система  HPS-139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Голографическая  фото-система  HPS-139</dc:title>
  <dc:creator>XTreme</dc:creator>
  <cp:lastModifiedBy>Гуля</cp:lastModifiedBy>
  <cp:revision>8</cp:revision>
  <dcterms:created xsi:type="dcterms:W3CDTF">2019-05-10T10:50:17Z</dcterms:created>
  <dcterms:modified xsi:type="dcterms:W3CDTF">2021-02-13T18:40:24Z</dcterms:modified>
</cp:coreProperties>
</file>