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62" r:id="rId4"/>
    <p:sldId id="263" r:id="rId5"/>
    <p:sldId id="265" r:id="rId6"/>
    <p:sldId id="277" r:id="rId7"/>
    <p:sldId id="270" r:id="rId8"/>
    <p:sldId id="271" r:id="rId9"/>
    <p:sldId id="274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4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325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778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2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8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1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1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33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18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49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366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67556-C513-4D29-ABC1-0DF81C6CE106}" type="datetimeFigureOut">
              <a:rPr lang="ru-RU" smtClean="0"/>
              <a:pPr/>
              <a:t>16.06.2016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A0DEB-4E72-4746-805E-51931EEE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31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/>
              <a:t>КАРТОЧКИ- ПРИМЕРЫ ЗАДАНИЙ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/>
              <a:t>для итоговой оценки достижений планируемых результатов в начальной школе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</a:t>
            </a: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    Выполнил учитель физкультуры  МУРОНОВ А.А.</a:t>
            </a:r>
            <a:endParaRPr lang="ru-RU" sz="2800" dirty="0"/>
          </a:p>
        </p:txBody>
      </p:sp>
      <p:pic>
        <p:nvPicPr>
          <p:cNvPr id="3074" name="Picture 2" descr="D:\Documents and Settings\User\Рабочий стол\начал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595563"/>
            <a:ext cx="28575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4664"/>
            <a:ext cx="7239000" cy="223224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     КАРТОЧКА № 9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</a:t>
            </a:r>
            <a:r>
              <a:rPr lang="ru-RU" sz="2400" dirty="0" smtClean="0"/>
              <a:t>ЧЕЛНОЧНЫЙ БЕГ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76872"/>
            <a:ext cx="7239000" cy="37124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Documents and Settings\User\Рабочий стол\челноч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648072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667978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4664"/>
            <a:ext cx="7239000" cy="223224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     КАРТОЧКА № 10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</a:t>
            </a:r>
            <a:r>
              <a:rPr lang="ru-RU" sz="2400" dirty="0" smtClean="0"/>
              <a:t>ПОДНИМАНИЕ ТУЛОВИЩА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76872"/>
            <a:ext cx="7239000" cy="37124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D:\Documents and Settings\User\Рабочий стол\прес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564904"/>
            <a:ext cx="482453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28544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        </a:t>
            </a:r>
            <a:r>
              <a:rPr lang="ru-RU" sz="2000" b="1" dirty="0" smtClean="0"/>
              <a:t>КАРТОЧКА № 1</a:t>
            </a:r>
            <a:br>
              <a:rPr lang="ru-RU" sz="2000" b="1" dirty="0" smtClean="0"/>
            </a:br>
            <a:r>
              <a:rPr lang="ru-RU" sz="2700" dirty="0" smtClean="0"/>
              <a:t>  </a:t>
            </a:r>
            <a:r>
              <a:rPr lang="ru-RU" sz="2700" dirty="0" smtClean="0">
                <a:solidFill>
                  <a:schemeClr val="tx1"/>
                </a:solidFill>
              </a:rPr>
              <a:t>Бег  30 метров с высокого старта</a:t>
            </a:r>
            <a:endParaRPr lang="ru-RU" sz="27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700" dirty="0" smtClean="0"/>
              <a:t>Выполняется с высокого старта.</a:t>
            </a:r>
          </a:p>
          <a:p>
            <a:pPr>
              <a:buNone/>
            </a:pPr>
            <a:r>
              <a:rPr lang="ru-RU" sz="1700" dirty="0" smtClean="0"/>
              <a:t>Техника выполнения команды «На старт!»:</a:t>
            </a:r>
          </a:p>
          <a:p>
            <a:r>
              <a:rPr lang="ru-RU" sz="1700" dirty="0" smtClean="0"/>
              <a:t>сильнейшую ногу поставить вплотную к стартовой линии;</a:t>
            </a:r>
          </a:p>
          <a:p>
            <a:r>
              <a:rPr lang="ru-RU" sz="1700" dirty="0" smtClean="0"/>
              <a:t>немного повернуть носок внутрь;</a:t>
            </a:r>
          </a:p>
          <a:p>
            <a:r>
              <a:rPr lang="ru-RU" sz="1700" dirty="0" smtClean="0"/>
              <a:t>другая нога на 1,5–2 стопы сзади;</a:t>
            </a:r>
          </a:p>
          <a:p>
            <a:r>
              <a:rPr lang="ru-RU" sz="1700" dirty="0" smtClean="0"/>
              <a:t>тяжесть тела равномерно распределяется на обе ноги;</a:t>
            </a:r>
          </a:p>
          <a:p>
            <a:r>
              <a:rPr lang="ru-RU" sz="1700" dirty="0" smtClean="0"/>
              <a:t>туловище выпрямлено;</a:t>
            </a:r>
          </a:p>
          <a:p>
            <a:r>
              <a:rPr lang="ru-RU" sz="1700" dirty="0" smtClean="0"/>
              <a:t>руки свободно опущены.</a:t>
            </a:r>
          </a:p>
          <a:p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Техника выполнения команды «Внимание!»:</a:t>
            </a:r>
          </a:p>
          <a:p>
            <a:r>
              <a:rPr lang="ru-RU" sz="1700" dirty="0" smtClean="0"/>
              <a:t>наклонить туловище вперед под углом 45°;</a:t>
            </a:r>
          </a:p>
          <a:p>
            <a:r>
              <a:rPr lang="ru-RU" sz="1700" dirty="0" smtClean="0"/>
              <a:t>тяжесть тела перенести на сильнейшую ногу.</a:t>
            </a:r>
          </a:p>
          <a:p>
            <a:endParaRPr lang="ru-RU" sz="1700" dirty="0" smtClean="0"/>
          </a:p>
          <a:p>
            <a:pPr>
              <a:buNone/>
            </a:pPr>
            <a:r>
              <a:rPr lang="ru-RU" sz="1700" dirty="0" smtClean="0"/>
              <a:t>Техника выполнения команды «Марш!»:</a:t>
            </a:r>
          </a:p>
          <a:p>
            <a:r>
              <a:rPr lang="ru-RU" sz="1700" dirty="0" smtClean="0"/>
              <a:t>бегун резко бросается вперед;</a:t>
            </a:r>
          </a:p>
          <a:p>
            <a:r>
              <a:rPr lang="ru-RU" sz="1700" dirty="0" smtClean="0"/>
              <a:t>через 5–6 шагов принимается вертикальное положение тела.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Ждановы\Desktop\13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642918"/>
            <a:ext cx="952500" cy="2600325"/>
          </a:xfrm>
          <a:prstGeom prst="rect">
            <a:avLst/>
          </a:prstGeom>
          <a:noFill/>
        </p:spPr>
      </p:pic>
      <p:pic>
        <p:nvPicPr>
          <p:cNvPr id="2051" name="Picture 3" descr="C:\Users\Ждановы\Desktop\13-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357562"/>
            <a:ext cx="1466850" cy="2105025"/>
          </a:xfrm>
          <a:prstGeom prst="rect">
            <a:avLst/>
          </a:prstGeom>
          <a:noFill/>
        </p:spPr>
      </p:pic>
      <p:pic>
        <p:nvPicPr>
          <p:cNvPr id="2052" name="Picture 4" descr="C:\Users\Ждановы\Desktop\13-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214818"/>
            <a:ext cx="1524000" cy="234315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>
                <a:cs typeface="Arial" panose="020B0604020202020204" pitchFamily="34" charset="0"/>
              </a:rPr>
              <a:t>КАРТОЧКА № 2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sz="2800" dirty="0" smtClean="0"/>
              <a:t>Прыжок  в длину с места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Подготовка к отталкиванию</a:t>
            </a:r>
          </a:p>
          <a:p>
            <a:r>
              <a:rPr lang="ru-RU" sz="2400" dirty="0" smtClean="0"/>
              <a:t>Отталкивание</a:t>
            </a:r>
          </a:p>
          <a:p>
            <a:r>
              <a:rPr lang="ru-RU" sz="2400" dirty="0" smtClean="0"/>
              <a:t>Полет</a:t>
            </a:r>
          </a:p>
          <a:p>
            <a:r>
              <a:rPr lang="ru-RU" sz="2400" dirty="0" smtClean="0"/>
              <a:t>Приземление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Ждановы\Desktop\ref-2_865276534-9045.cool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071942"/>
            <a:ext cx="4857784" cy="2210565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КАРТОЧКА № 3 </a:t>
            </a:r>
            <a:br>
              <a:rPr lang="ru-RU" sz="1800" b="1" dirty="0" smtClean="0"/>
            </a:br>
            <a:r>
              <a:rPr lang="ru-RU" sz="2800" dirty="0" smtClean="0"/>
              <a:t>Метание мяча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800" dirty="0" smtClean="0"/>
              <a:t>Держание мяча</a:t>
            </a:r>
          </a:p>
          <a:p>
            <a:r>
              <a:rPr lang="ru-RU" sz="2800" dirty="0" smtClean="0"/>
              <a:t>Замах</a:t>
            </a:r>
          </a:p>
          <a:p>
            <a:r>
              <a:rPr lang="ru-RU" sz="2800" dirty="0" smtClean="0"/>
              <a:t>Бросок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 descr="C:\Users\Ждановы\Desktop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6903" y="4214818"/>
            <a:ext cx="4093200" cy="17085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КАРТОЧКА № 4 </a:t>
            </a:r>
            <a:br>
              <a:rPr lang="ru-RU" sz="1800" b="1" dirty="0" smtClean="0"/>
            </a:br>
            <a:r>
              <a:rPr lang="ru-RU" sz="3200" dirty="0"/>
              <a:t>П</a:t>
            </a:r>
            <a:r>
              <a:rPr lang="ru-RU" sz="3200" dirty="0" smtClean="0"/>
              <a:t>одтягивание на высокой перекладине</a:t>
            </a:r>
            <a:endParaRPr lang="ru-RU" sz="32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862931"/>
            <a:ext cx="398145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КАРТОЧКА № 5 </a:t>
            </a:r>
            <a:br>
              <a:rPr lang="ru-RU" sz="1800" b="1" dirty="0" smtClean="0"/>
            </a:br>
            <a:r>
              <a:rPr lang="ru-RU" sz="3200" dirty="0"/>
              <a:t>П</a:t>
            </a:r>
            <a:r>
              <a:rPr lang="ru-RU" sz="3200" dirty="0" smtClean="0"/>
              <a:t>одтягивание на низкой перекладине</a:t>
            </a:r>
            <a:endParaRPr lang="ru-RU" sz="3200" dirty="0"/>
          </a:p>
        </p:txBody>
      </p:sp>
      <p:pic>
        <p:nvPicPr>
          <p:cNvPr id="4" name="Picture 2" descr="C:\Users\Ждановы\Desktop\05f00aa7b51e68bd14713a5c5a2f0984_cropped_6923777251fffd3b5049475339a60cd4_550x38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2625" y="2020094"/>
            <a:ext cx="5238750" cy="3686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7829937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b="1" dirty="0" smtClean="0"/>
              <a:t>КАРТОЧКА № 6 </a:t>
            </a: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3200" dirty="0" smtClean="0"/>
              <a:t>Ходьба на лыжах  1 км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050" name="Picture 2" descr="D:\Documents and Settings\User\Рабочий стол\лыж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1"/>
            <a:ext cx="6048672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Карточка № 7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400" b="1" dirty="0" smtClean="0"/>
              <a:t>Бег на дистанцию 1000м </a:t>
            </a:r>
            <a:endParaRPr lang="ru-RU" sz="2400" b="1" dirty="0"/>
          </a:p>
        </p:txBody>
      </p:sp>
      <p:pic>
        <p:nvPicPr>
          <p:cNvPr id="3074" name="Picture 2" descr="D:\Documents and Settings\User\Рабочий стол\техника-бега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348880"/>
            <a:ext cx="6705600" cy="238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4664"/>
            <a:ext cx="7239000" cy="223224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              КАРТОЧКА № 8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br>
              <a:rPr lang="ru-RU" sz="1800" b="1" dirty="0" smtClean="0"/>
            </a:br>
            <a:r>
              <a:rPr lang="ru-RU" sz="1800" b="1" dirty="0" smtClean="0"/>
              <a:t>       </a:t>
            </a:r>
            <a:r>
              <a:rPr lang="ru-RU" sz="2400" dirty="0" smtClean="0"/>
              <a:t>НАКЛОН ВПЕРЕД, НЕ </a:t>
            </a:r>
            <a:r>
              <a:rPr lang="ru-RU" sz="2400" dirty="0"/>
              <a:t>С</a:t>
            </a:r>
            <a:r>
              <a:rPr lang="ru-RU" sz="2400" dirty="0" smtClean="0"/>
              <a:t>ГИБАЯ НОГ В КОЛЕНЯХ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76872"/>
            <a:ext cx="7239000" cy="371243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D:\Documents and Settings\User\Рабочий стол\накл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320479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141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КАРТОЧКИ- ПРИМЕРЫ ЗАДАНИЙ   для итоговой оценки достижений планируемых результатов в начальной школе  </vt:lpstr>
      <vt:lpstr>          КАРТОЧКА № 1   Бег  30 метров с высокого старта</vt:lpstr>
      <vt:lpstr>КАРТОЧКА № 2  Прыжок  в длину с места</vt:lpstr>
      <vt:lpstr>КАРТОЧКА № 3  Метание мяча</vt:lpstr>
      <vt:lpstr>КАРТОЧКА № 4  Подтягивание на высокой перекладине</vt:lpstr>
      <vt:lpstr>КАРТОЧКА № 5  Подтягивание на низкой перекладине</vt:lpstr>
      <vt:lpstr>КАРТОЧКА № 6   Ходьба на лыжах  1 км</vt:lpstr>
      <vt:lpstr>Карточка № 7   Бег на дистанцию 1000м </vt:lpstr>
      <vt:lpstr>              КАРТОЧКА № 8          НАКЛОН ВПЕРЕД, НЕ СГИБАЯ НОГ В КОЛЕНЯХ</vt:lpstr>
      <vt:lpstr>              КАРТОЧКА № 9          ЧЕЛНОЧНЫЙ БЕГ</vt:lpstr>
      <vt:lpstr>              КАРТОЧКА № 10          ПОДНИМАНИЕ ТУЛОВИЩА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</dc:title>
  <dc:creator>Ждановы</dc:creator>
  <cp:lastModifiedBy>UserPC</cp:lastModifiedBy>
  <cp:revision>35</cp:revision>
  <dcterms:created xsi:type="dcterms:W3CDTF">2012-11-25T15:21:02Z</dcterms:created>
  <dcterms:modified xsi:type="dcterms:W3CDTF">2016-06-16T11:59:02Z</dcterms:modified>
</cp:coreProperties>
</file>