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905D-65AE-43B0-9D08-979D3743DA88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25E2-C65F-4CD5-B1C2-FFA2F70D5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905D-65AE-43B0-9D08-979D3743DA88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25E2-C65F-4CD5-B1C2-FFA2F70D5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905D-65AE-43B0-9D08-979D3743DA88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25E2-C65F-4CD5-B1C2-FFA2F70D5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905D-65AE-43B0-9D08-979D3743DA88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25E2-C65F-4CD5-B1C2-FFA2F70D5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905D-65AE-43B0-9D08-979D3743DA88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25E2-C65F-4CD5-B1C2-FFA2F70D5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905D-65AE-43B0-9D08-979D3743DA88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25E2-C65F-4CD5-B1C2-FFA2F70D5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905D-65AE-43B0-9D08-979D3743DA88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25E2-C65F-4CD5-B1C2-FFA2F70D5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905D-65AE-43B0-9D08-979D3743DA88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25E2-C65F-4CD5-B1C2-FFA2F70D5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905D-65AE-43B0-9D08-979D3743DA88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25E2-C65F-4CD5-B1C2-FFA2F70D5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905D-65AE-43B0-9D08-979D3743DA88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25E2-C65F-4CD5-B1C2-FFA2F70D5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905D-65AE-43B0-9D08-979D3743DA88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925E2-C65F-4CD5-B1C2-FFA2F70D5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C905D-65AE-43B0-9D08-979D3743DA88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925E2-C65F-4CD5-B1C2-FFA2F70D5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29%20&#1082;&#1072;&#1073;\Desktop\25.%20Track%2025.mp3" TargetMode="Externa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4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5. Track 2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14348" y="5143512"/>
            <a:ext cx="304800" cy="304800"/>
          </a:xfrm>
          <a:prstGeom prst="rect">
            <a:avLst/>
          </a:prstGeom>
        </p:spPr>
      </p:pic>
      <p:pic>
        <p:nvPicPr>
          <p:cNvPr id="15362" name="Picture 2" descr="Дорогие мои, ко всем загляну, как оконча. - NinaRici05- я.ру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214422"/>
            <a:ext cx="8072494" cy="5396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596" y="214290"/>
            <a:ext cx="81439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МÆНÆ  ФÆЗЗЫГОН  </a:t>
            </a:r>
            <a:r>
              <a:rPr lang="ru-RU" sz="5400" b="1" dirty="0">
                <a:solidFill>
                  <a:srgbClr val="002060"/>
                </a:solidFill>
              </a:rPr>
              <a:t>ХЪÆД</a:t>
            </a: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3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Oak Tree Silhouette Clip Art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1000108"/>
            <a:ext cx="5591175" cy="485778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00298" y="214290"/>
            <a:ext cx="47891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002060"/>
                </a:solidFill>
              </a:rPr>
              <a:t>ХЪÆДЫ </a:t>
            </a:r>
            <a:r>
              <a:rPr lang="ru-RU" sz="5400" b="1" dirty="0" smtClean="0">
                <a:solidFill>
                  <a:srgbClr val="002060"/>
                </a:solidFill>
              </a:rPr>
              <a:t>  </a:t>
            </a:r>
            <a:r>
              <a:rPr lang="ru-RU" sz="5400" b="1" dirty="0">
                <a:solidFill>
                  <a:srgbClr val="002060"/>
                </a:solidFill>
              </a:rPr>
              <a:t>ЗАЙЫ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43306" y="5786454"/>
            <a:ext cx="20969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C00000"/>
                </a:solidFill>
              </a:rPr>
              <a:t>ТУЛДЗ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Types Of Birch Trees Pictures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928670"/>
            <a:ext cx="2786082" cy="4949892"/>
          </a:xfrm>
          <a:prstGeom prst="rect">
            <a:avLst/>
          </a:prstGeom>
          <a:noFill/>
        </p:spPr>
      </p:pic>
      <p:pic>
        <p:nvPicPr>
          <p:cNvPr id="4" name="Picture 4" descr="Oak Tree Silhouette Clip Ar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" y="1142984"/>
            <a:ext cx="4714484" cy="407196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214290"/>
            <a:ext cx="81439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ТУЛДЗ</a:t>
            </a:r>
            <a:r>
              <a:rPr lang="ru-RU" sz="5400" b="1" dirty="0" smtClean="0">
                <a:solidFill>
                  <a:srgbClr val="C00000"/>
                </a:solidFill>
              </a:rPr>
              <a:t>Ы</a:t>
            </a:r>
            <a:r>
              <a:rPr lang="ru-RU" sz="5400" b="1" dirty="0" smtClean="0">
                <a:solidFill>
                  <a:srgbClr val="002060"/>
                </a:solidFill>
              </a:rPr>
              <a:t>        ЗАЙЫ </a:t>
            </a:r>
          </a:p>
          <a:p>
            <a:r>
              <a:rPr lang="ru-RU" sz="5400" b="1" dirty="0">
                <a:solidFill>
                  <a:srgbClr val="002060"/>
                </a:solidFill>
              </a:rPr>
              <a:t> </a:t>
            </a:r>
            <a:r>
              <a:rPr lang="ru-RU" sz="5400" b="1" dirty="0" smtClean="0">
                <a:solidFill>
                  <a:srgbClr val="002060"/>
                </a:solidFill>
              </a:rPr>
              <a:t>               </a:t>
            </a: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ЦУР</a:t>
            </a:r>
            <a:r>
              <a:rPr lang="ru-RU" sz="5400" b="1" dirty="0" smtClean="0">
                <a:solidFill>
                  <a:srgbClr val="002060"/>
                </a:solidFill>
              </a:rPr>
              <a:t>                 </a:t>
            </a:r>
            <a:r>
              <a:rPr lang="ru-RU" sz="5400" b="1" dirty="0" smtClean="0">
                <a:solidFill>
                  <a:srgbClr val="C00000"/>
                </a:solidFill>
              </a:rPr>
              <a:t>БÆРЗ</a:t>
            </a:r>
            <a:r>
              <a:rPr lang="ru-RU" sz="5400" dirty="0" smtClean="0"/>
              <a:t> </a:t>
            </a:r>
            <a:endParaRPr lang="ru-RU" sz="5400" b="1" dirty="0">
              <a:solidFill>
                <a:srgbClr val="00206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143240" y="928670"/>
            <a:ext cx="78581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4000496" y="857232"/>
            <a:ext cx="571504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357950" y="785794"/>
            <a:ext cx="85725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Малыши-Кузнечики * Просмотр темы - 2.Пока НЕ АКТУАЛЬНО. Делаем инфу. (Вадя-fyzy)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1214422"/>
            <a:ext cx="3333773" cy="4000528"/>
          </a:xfrm>
          <a:prstGeom prst="rect">
            <a:avLst/>
          </a:prstGeom>
          <a:noFill/>
        </p:spPr>
      </p:pic>
      <p:pic>
        <p:nvPicPr>
          <p:cNvPr id="3" name="Picture 2" descr="Types Of Birch Trees Picture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1214422"/>
            <a:ext cx="3571900" cy="494989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1472" y="500042"/>
            <a:ext cx="81439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  БÆРЗ</a:t>
            </a:r>
            <a:r>
              <a:rPr lang="ru-RU" sz="5400" b="1" dirty="0" smtClean="0">
                <a:solidFill>
                  <a:srgbClr val="C00000"/>
                </a:solidFill>
              </a:rPr>
              <a:t>Ы</a:t>
            </a:r>
            <a:r>
              <a:rPr lang="ru-RU" sz="5400" b="1" dirty="0" smtClean="0">
                <a:solidFill>
                  <a:srgbClr val="002060"/>
                </a:solidFill>
              </a:rPr>
              <a:t>               ЗАЙЫ </a:t>
            </a:r>
          </a:p>
          <a:p>
            <a:r>
              <a:rPr lang="ru-RU" sz="5400" b="1" dirty="0" smtClean="0">
                <a:solidFill>
                  <a:srgbClr val="002060"/>
                </a:solidFill>
              </a:rPr>
              <a:t>                     </a:t>
            </a: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ЦУР</a:t>
            </a:r>
            <a:r>
              <a:rPr lang="ru-RU" sz="5400" b="1" dirty="0" smtClean="0">
                <a:solidFill>
                  <a:srgbClr val="002060"/>
                </a:solidFill>
              </a:rPr>
              <a:t>               </a:t>
            </a:r>
            <a:r>
              <a:rPr lang="ru-RU" sz="5400" b="1" dirty="0" smtClean="0">
                <a:solidFill>
                  <a:srgbClr val="C00000"/>
                </a:solidFill>
              </a:rPr>
              <a:t>ЗАЗ</a:t>
            </a:r>
            <a:r>
              <a:rPr lang="ru-RU" sz="5400" dirty="0" smtClean="0"/>
              <a:t> </a:t>
            </a:r>
            <a:endParaRPr lang="ru-RU" sz="54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071802" y="1142984"/>
            <a:ext cx="135732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4500562" y="1071546"/>
            <a:ext cx="92869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215206" y="1142984"/>
            <a:ext cx="571504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571480"/>
            <a:ext cx="325762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1.МÆНÆ  </a:t>
            </a:r>
            <a:r>
              <a:rPr lang="ru-RU" b="1" dirty="0" smtClean="0">
                <a:solidFill>
                  <a:srgbClr val="002060"/>
                </a:solidFill>
              </a:rPr>
              <a:t> 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" name="Picture 2" descr="Дорогие мои, ко всем загляну, как оконча. - NinaRici05- я.ру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285728"/>
            <a:ext cx="2030233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642910" y="1643050"/>
            <a:ext cx="53149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2. ХЪÆДЫ ЗАЙЫ </a:t>
            </a:r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5" name="Picture 4" descr="Oak Tree Silhouette Clip Ar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928670"/>
            <a:ext cx="1654204" cy="14287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72" y="2714620"/>
            <a:ext cx="60053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3.         ЦУР    ЗАЙЫ </a:t>
            </a:r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7" name="Picture 4" descr="Oak Tree Silhouette Clip Art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500306"/>
            <a:ext cx="1323363" cy="1143008"/>
          </a:xfrm>
          <a:prstGeom prst="rect">
            <a:avLst/>
          </a:prstGeom>
          <a:noFill/>
        </p:spPr>
      </p:pic>
      <p:pic>
        <p:nvPicPr>
          <p:cNvPr id="8" name="Picture 2" descr="Types Of Birch Trees Pictures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2357430"/>
            <a:ext cx="1000132" cy="121444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42910" y="3929066"/>
            <a:ext cx="764386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4.РÆСУГЪД   БÆЛÆСТÆ СТЫ          ÆМÆ</a:t>
            </a:r>
          </a:p>
          <a:p>
            <a:r>
              <a:rPr lang="ru-RU" sz="5400" b="1" dirty="0" smtClean="0">
                <a:solidFill>
                  <a:srgbClr val="002060"/>
                </a:solidFill>
              </a:rPr>
              <a:t> </a:t>
            </a:r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10" name="Picture 4" descr="Oak Tree Silhouette Clip Art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4643446"/>
            <a:ext cx="1240653" cy="1071570"/>
          </a:xfrm>
          <a:prstGeom prst="rect">
            <a:avLst/>
          </a:prstGeom>
          <a:noFill/>
        </p:spPr>
      </p:pic>
      <p:pic>
        <p:nvPicPr>
          <p:cNvPr id="11" name="Picture 2" descr="Types Of Birch Trees Pictures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4643446"/>
            <a:ext cx="1000132" cy="12144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0-tub-ru.yandex.net/i?id=d3c362ebef8158fd0a218ac09bfb1587-11-144&amp;n=2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836712"/>
            <a:ext cx="2160240" cy="1847574"/>
          </a:xfrm>
          <a:prstGeom prst="rect">
            <a:avLst/>
          </a:prstGeom>
          <a:noFill/>
        </p:spPr>
      </p:pic>
      <p:pic>
        <p:nvPicPr>
          <p:cNvPr id="1028" name="Picture 4" descr="http://im0-tub-ru.yandex.net/i?id=d12959da26e017e170710f9b30d78010-102-144&amp;n=2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r="7085" b="6955"/>
          <a:stretch>
            <a:fillRect/>
          </a:stretch>
        </p:blipFill>
        <p:spPr bwMode="auto">
          <a:xfrm>
            <a:off x="4355976" y="2996952"/>
            <a:ext cx="2808312" cy="2042409"/>
          </a:xfrm>
          <a:prstGeom prst="rect">
            <a:avLst/>
          </a:prstGeom>
          <a:noFill/>
        </p:spPr>
      </p:pic>
      <p:pic>
        <p:nvPicPr>
          <p:cNvPr id="1030" name="Picture 6" descr="http://im0-tub-ru.yandex.net/i?id=96bede2bb8b81da598142d4cd2cd38fe-22-144&amp;n=2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548680"/>
            <a:ext cx="2505878" cy="1872208"/>
          </a:xfrm>
          <a:prstGeom prst="rect">
            <a:avLst/>
          </a:prstGeom>
          <a:noFill/>
        </p:spPr>
      </p:pic>
      <p:sp>
        <p:nvSpPr>
          <p:cNvPr id="1034" name="AutoShape 10" descr="http://im3-tub-ru.yandex.net/i?id=335c94cbe2a91f47ef398094c69c8494-134-144&amp;n=21"/>
          <p:cNvSpPr>
            <a:spLocks noChangeAspect="1" noChangeArrowheads="1"/>
          </p:cNvSpPr>
          <p:nvPr/>
        </p:nvSpPr>
        <p:spPr bwMode="auto">
          <a:xfrm>
            <a:off x="63500" y="-136525"/>
            <a:ext cx="1609725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http://im3-tub-ru.yandex.net/i?id=335c94cbe2a91f47ef398094c69c8494-134-144&amp;n=21"/>
          <p:cNvSpPr>
            <a:spLocks noChangeAspect="1" noChangeArrowheads="1"/>
          </p:cNvSpPr>
          <p:nvPr/>
        </p:nvSpPr>
        <p:spPr bwMode="auto">
          <a:xfrm>
            <a:off x="63500" y="-136525"/>
            <a:ext cx="1609725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http://im3-tub-ru.yandex.net/i?id=335c94cbe2a91f47ef398094c69c8494-134-144&amp;n=21"/>
          <p:cNvSpPr>
            <a:spLocks noChangeAspect="1" noChangeArrowheads="1"/>
          </p:cNvSpPr>
          <p:nvPr/>
        </p:nvSpPr>
        <p:spPr bwMode="auto">
          <a:xfrm>
            <a:off x="63500" y="-136525"/>
            <a:ext cx="1609725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0" name="AutoShape 16" descr="Барсук рисунок, животные барсук картинка клипарт, клипарты животные, clipart animals, скачать клипарт, бесплатные клипарты, колл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2" name="AutoShape 18" descr="http://im2-tub-ru.yandex.net/i?id=9ba7a72280bac7e0642dacdaa7dbde46-64-144&amp;n=21"/>
          <p:cNvSpPr>
            <a:spLocks noChangeAspect="1" noChangeArrowheads="1"/>
          </p:cNvSpPr>
          <p:nvPr/>
        </p:nvSpPr>
        <p:spPr bwMode="auto">
          <a:xfrm>
            <a:off x="63500" y="-136525"/>
            <a:ext cx="190500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Picture 2" descr="Гриб в графике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2924944"/>
            <a:ext cx="2123728" cy="242711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915816" y="1268760"/>
            <a:ext cx="307327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</a:rPr>
              <a:t>БӔРЗ</a:t>
            </a:r>
            <a:endParaRPr lang="ru-RU" sz="9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32</Words>
  <Application>Microsoft Office PowerPoint</Application>
  <PresentationFormat>Экран (4:3)</PresentationFormat>
  <Paragraphs>13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Fatima</dc:creator>
  <cp:lastModifiedBy>29 каб</cp:lastModifiedBy>
  <cp:revision>14</cp:revision>
  <dcterms:created xsi:type="dcterms:W3CDTF">2014-12-01T18:14:56Z</dcterms:created>
  <dcterms:modified xsi:type="dcterms:W3CDTF">2015-12-08T10:41:31Z</dcterms:modified>
</cp:coreProperties>
</file>