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29%20&#1082;&#1072;&#1073;\Desktop\27.%20Track%2027.mp3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savepic.ru/16064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84784"/>
            <a:ext cx="6191250" cy="4648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9512" y="0"/>
            <a:ext cx="863326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ХЪӔДЫ  ЛӔВӔРТТӔ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Гриб в графике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6672"/>
            <a:ext cx="5000625" cy="5715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76056" y="1052736"/>
            <a:ext cx="32862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ЗО</a:t>
            </a:r>
            <a:r>
              <a:rPr lang="ru-RU" sz="8000" b="1" u="sng" dirty="0" smtClean="0">
                <a:solidFill>
                  <a:srgbClr val="FF0000"/>
                </a:solidFill>
              </a:rPr>
              <a:t>КЪ</a:t>
            </a:r>
            <a:r>
              <a:rPr lang="ru-RU" sz="8000" b="1" dirty="0" smtClean="0">
                <a:solidFill>
                  <a:srgbClr val="FF0000"/>
                </a:solidFill>
              </a:rPr>
              <a:t>О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5085184"/>
            <a:ext cx="38902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</a:rPr>
              <a:t>ХӔРЗАД</a:t>
            </a:r>
            <a:endParaRPr lang="ru-RU" sz="8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6" name="Picture 10" descr="Какая ты ягодка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620688"/>
            <a:ext cx="7620000" cy="52863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31640" y="0"/>
            <a:ext cx="6538778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ГАГАДЫР</a:t>
            </a:r>
            <a:r>
              <a:rPr lang="ru-RU" sz="8000" b="1" u="sng" dirty="0" smtClean="0">
                <a:solidFill>
                  <a:srgbClr val="FF0000"/>
                </a:solidFill>
              </a:rPr>
              <a:t>ГЪ</a:t>
            </a:r>
            <a:r>
              <a:rPr lang="ru-RU" sz="8000" b="1" dirty="0" smtClean="0">
                <a:solidFill>
                  <a:srgbClr val="FF0000"/>
                </a:solidFill>
              </a:rPr>
              <a:t>ТӔ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5534561"/>
            <a:ext cx="3890296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 smtClean="0">
                <a:solidFill>
                  <a:srgbClr val="002060"/>
                </a:solidFill>
              </a:rPr>
              <a:t>ХӔРЗАД</a:t>
            </a:r>
            <a:endParaRPr lang="ru-RU" sz="8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097" y="188640"/>
            <a:ext cx="8881599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ХЪӔДЫ  ЛӔВӔРТТӔ </a:t>
            </a:r>
          </a:p>
          <a:p>
            <a:r>
              <a:rPr lang="ru-RU" sz="7200" b="1" dirty="0" smtClean="0">
                <a:solidFill>
                  <a:srgbClr val="002060"/>
                </a:solidFill>
              </a:rPr>
              <a:t> СТЫ          ӔМӔ </a:t>
            </a:r>
          </a:p>
          <a:p>
            <a:endParaRPr lang="ru-RU" sz="7200" b="1" dirty="0" smtClean="0">
              <a:solidFill>
                <a:srgbClr val="002060"/>
              </a:solidFill>
            </a:endParaRPr>
          </a:p>
          <a:p>
            <a:r>
              <a:rPr lang="ru-RU" sz="7200" b="1" dirty="0" smtClean="0">
                <a:solidFill>
                  <a:srgbClr val="002060"/>
                </a:solidFill>
              </a:rPr>
              <a:t>УЫДОН  СТЫ ХӔРЗАД</a:t>
            </a:r>
          </a:p>
          <a:p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5362" name="Picture 2" descr="24 уровень в игре угадай тень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1268760"/>
            <a:ext cx="1440160" cy="1373913"/>
          </a:xfrm>
          <a:prstGeom prst="rect">
            <a:avLst/>
          </a:prstGeom>
          <a:noFill/>
        </p:spPr>
      </p:pic>
      <p:pic>
        <p:nvPicPr>
          <p:cNvPr id="6" name="Picture 10" descr="Какая ты ягодка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268760"/>
            <a:ext cx="2075906" cy="14401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rassata11.ru/wp-content/uploads/2012/09/uhod-za-kozhey-osenyu-1-300x208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500174"/>
            <a:ext cx="335758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www.playing-field.ru/img/2015/052204/024464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00174"/>
            <a:ext cx="257176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71538" y="4000504"/>
            <a:ext cx="18594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САУ</a:t>
            </a:r>
            <a:endParaRPr lang="ru-RU" sz="8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214942" y="3929066"/>
            <a:ext cx="263918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СЫРХ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285728"/>
            <a:ext cx="612860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ХЪ</a:t>
            </a:r>
            <a:r>
              <a:rPr lang="ru-RU" sz="8000" b="1" dirty="0" smtClean="0">
                <a:solidFill>
                  <a:srgbClr val="FF0000"/>
                </a:solidFill>
              </a:rPr>
              <a:t>Ӕ</a:t>
            </a:r>
            <a:r>
              <a:rPr lang="ru-RU" sz="8000" b="1" dirty="0" smtClean="0"/>
              <a:t>Л</a:t>
            </a:r>
            <a:r>
              <a:rPr lang="ru-RU" sz="8000" b="1" dirty="0" smtClean="0">
                <a:solidFill>
                  <a:srgbClr val="FF0000"/>
                </a:solidFill>
              </a:rPr>
              <a:t>Ӕ</a:t>
            </a:r>
            <a:r>
              <a:rPr lang="ru-RU" sz="8000" b="1" dirty="0" smtClean="0"/>
              <a:t>Р</a:t>
            </a:r>
            <a:r>
              <a:rPr lang="ru-RU" sz="8000" b="1" u="sng" dirty="0" smtClean="0"/>
              <a:t>ДЗ</a:t>
            </a:r>
            <a:r>
              <a:rPr lang="ru-RU" sz="8000" b="1" dirty="0" smtClean="0">
                <a:solidFill>
                  <a:srgbClr val="FF0000"/>
                </a:solidFill>
              </a:rPr>
              <a:t>Ы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5286388"/>
            <a:ext cx="343395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П</a:t>
            </a:r>
            <a:r>
              <a:rPr lang="ru-RU" sz="8000" b="1" dirty="0" smtClean="0">
                <a:solidFill>
                  <a:srgbClr val="C00000"/>
                </a:solidFill>
              </a:rPr>
              <a:t>А</a:t>
            </a:r>
            <a:r>
              <a:rPr lang="ru-RU" sz="8000" b="1" dirty="0" smtClean="0"/>
              <a:t>ЙД</a:t>
            </a:r>
            <a:r>
              <a:rPr lang="ru-RU" sz="8000" b="1" dirty="0" smtClean="0">
                <a:solidFill>
                  <a:srgbClr val="C00000"/>
                </a:solidFill>
              </a:rPr>
              <a:t>А</a:t>
            </a:r>
            <a:endParaRPr lang="ru-RU" sz="8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928934"/>
            <a:ext cx="8129918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ГАГАДЫРГЪ   ХЪӔЛӔРДЗЫ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САУ   ӔМӔ   РӔГЪӔД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ПАЙДА  У  ӔМӔ  ДЗЫ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АЛЧИДӔР   ХӔРӔД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http://www.playing-field.ru/img/2015/052204/0244648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214678" y="214291"/>
            <a:ext cx="2786082" cy="2857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27. Track 2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214282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5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29</Words>
  <Application>Microsoft Office PowerPoint</Application>
  <PresentationFormat>Экран (4:3)</PresentationFormat>
  <Paragraphs>17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Амага</dc:creator>
  <cp:lastModifiedBy>29 каб</cp:lastModifiedBy>
  <cp:revision>4</cp:revision>
  <dcterms:created xsi:type="dcterms:W3CDTF">2014-12-09T08:35:41Z</dcterms:created>
  <dcterms:modified xsi:type="dcterms:W3CDTF">2015-12-07T05:53:41Z</dcterms:modified>
</cp:coreProperties>
</file>